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3.xml" ContentType="application/vnd.openxmlformats-officedocument.theme+xml"/>
  <Override PartName="/ppt/tags/tag3.xml" ContentType="application/vnd.openxmlformats-officedocument.presentationml.tags+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4.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 id="2147483693" r:id="rId5"/>
    <p:sldMasterId id="2147483735" r:id="rId6"/>
    <p:sldMasterId id="2147483846" r:id="rId7"/>
    <p:sldMasterId id="2147483865" r:id="rId8"/>
  </p:sldMasterIdLst>
  <p:notesMasterIdLst>
    <p:notesMasterId r:id="rId36"/>
  </p:notesMasterIdLst>
  <p:handoutMasterIdLst>
    <p:handoutMasterId r:id="rId37"/>
  </p:handoutMasterIdLst>
  <p:sldIdLst>
    <p:sldId id="389" r:id="rId9"/>
    <p:sldId id="632" r:id="rId10"/>
    <p:sldId id="633" r:id="rId11"/>
    <p:sldId id="634" r:id="rId12"/>
    <p:sldId id="631" r:id="rId13"/>
    <p:sldId id="635" r:id="rId14"/>
    <p:sldId id="636" r:id="rId15"/>
    <p:sldId id="637" r:id="rId16"/>
    <p:sldId id="638" r:id="rId17"/>
    <p:sldId id="639" r:id="rId18"/>
    <p:sldId id="640" r:id="rId19"/>
    <p:sldId id="641" r:id="rId20"/>
    <p:sldId id="642" r:id="rId21"/>
    <p:sldId id="643" r:id="rId22"/>
    <p:sldId id="644" r:id="rId23"/>
    <p:sldId id="645" r:id="rId24"/>
    <p:sldId id="646" r:id="rId25"/>
    <p:sldId id="647" r:id="rId26"/>
    <p:sldId id="649" r:id="rId27"/>
    <p:sldId id="648" r:id="rId28"/>
    <p:sldId id="650" r:id="rId29"/>
    <p:sldId id="651" r:id="rId30"/>
    <p:sldId id="652" r:id="rId31"/>
    <p:sldId id="653" r:id="rId32"/>
    <p:sldId id="655" r:id="rId33"/>
    <p:sldId id="654" r:id="rId34"/>
    <p:sldId id="656" r:id="rId35"/>
  </p:sldIdLst>
  <p:sldSz cx="9144000" cy="5143500" type="screen16x9"/>
  <p:notesSz cx="6858000" cy="9144000"/>
  <p:custDataLst>
    <p:tags r:id="rId38"/>
  </p:custDataLst>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389586E-9AE2-4E89-BEBE-488BC1574881}">
          <p14:sldIdLst>
            <p14:sldId id="389"/>
            <p14:sldId id="632"/>
            <p14:sldId id="633"/>
            <p14:sldId id="634"/>
            <p14:sldId id="631"/>
            <p14:sldId id="635"/>
            <p14:sldId id="636"/>
            <p14:sldId id="637"/>
          </p14:sldIdLst>
        </p14:section>
        <p14:section name="APPENDIX" id="{19907E42-BDD1-4BFF-A82E-69C24E010B9F}">
          <p14:sldIdLst>
            <p14:sldId id="638"/>
            <p14:sldId id="639"/>
            <p14:sldId id="640"/>
            <p14:sldId id="641"/>
            <p14:sldId id="642"/>
            <p14:sldId id="643"/>
            <p14:sldId id="644"/>
            <p14:sldId id="645"/>
            <p14:sldId id="646"/>
            <p14:sldId id="647"/>
            <p14:sldId id="649"/>
            <p14:sldId id="648"/>
            <p14:sldId id="650"/>
            <p14:sldId id="651"/>
            <p14:sldId id="652"/>
            <p14:sldId id="653"/>
            <p14:sldId id="655"/>
            <p14:sldId id="654"/>
            <p14:sldId id="656"/>
          </p14:sldIdLst>
        </p14:section>
      </p14:sectionLst>
    </p:ex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86B7F"/>
    <a:srgbClr val="295E80"/>
    <a:srgbClr val="2E457F"/>
    <a:srgbClr val="277880"/>
    <a:srgbClr val="CDC29C"/>
    <a:srgbClr val="B9A297"/>
    <a:srgbClr val="AA958E"/>
    <a:srgbClr val="87607B"/>
    <a:srgbClr val="AE3F2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Stile scuro 1 - Colore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Stile scuro 2 - Colore 3/Colore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03447BB-5D67-496B-8E87-E561075AD55C}" styleName="Stile scuro 1 - Colore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42" autoAdjust="0"/>
    <p:restoredTop sz="79477" autoAdjust="0"/>
  </p:normalViewPr>
  <p:slideViewPr>
    <p:cSldViewPr snapToGrid="0" snapToObjects="1">
      <p:cViewPr varScale="1">
        <p:scale>
          <a:sx n="108" d="100"/>
          <a:sy n="108" d="100"/>
        </p:scale>
        <p:origin x="-1084" y="-52"/>
      </p:cViewPr>
      <p:guideLst>
        <p:guide orient="horz" pos="1620"/>
        <p:guide pos="2880"/>
      </p:guideLst>
    </p:cSldViewPr>
  </p:slideViewPr>
  <p:notesTextViewPr>
    <p:cViewPr>
      <p:scale>
        <a:sx n="100" d="100"/>
        <a:sy n="100" d="100"/>
      </p:scale>
      <p:origin x="0" y="0"/>
    </p:cViewPr>
  </p:notesTextViewPr>
  <p:sorterViewPr>
    <p:cViewPr varScale="1">
      <p:scale>
        <a:sx n="1" d="1"/>
        <a:sy n="1" d="1"/>
      </p:scale>
      <p:origin x="0" y="8535"/>
    </p:cViewPr>
  </p:sorterViewPr>
  <p:notesViewPr>
    <p:cSldViewPr snapToGrid="0" snapToObjects="1" showGuides="1">
      <p:cViewPr>
        <p:scale>
          <a:sx n="100" d="100"/>
          <a:sy n="100" d="100"/>
        </p:scale>
        <p:origin x="-630" y="-3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notesMaster" Target="notesMasters/notesMaster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6D4E21-AA1D-BE49-8829-DEA10D5CF4C8}" type="datetimeFigureOut">
              <a:rPr lang="it-IT" smtClean="0"/>
              <a:t>28/05/2018</a:t>
            </a:fld>
            <a:endParaRPr lang="it-IT"/>
          </a:p>
        </p:txBody>
      </p:sp>
      <p:sp>
        <p:nvSpPr>
          <p:cNvPr id="4" name="Segnaposto piè di pa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F8DF2B-E534-A049-A267-F065CD458300}" type="slidenum">
              <a:rPr lang="it-IT" smtClean="0"/>
              <a:t>‹Nr.›</a:t>
            </a:fld>
            <a:endParaRPr lang="it-IT"/>
          </a:p>
        </p:txBody>
      </p:sp>
    </p:spTree>
    <p:extLst>
      <p:ext uri="{BB962C8B-B14F-4D97-AF65-F5344CB8AC3E}">
        <p14:creationId xmlns:p14="http://schemas.microsoft.com/office/powerpoint/2010/main" val="884890798"/>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F6D68F-7DBE-1C48-BC1F-E6A07B52C7E0}" type="datetimeFigureOut">
              <a:rPr lang="it-IT" smtClean="0"/>
              <a:t>28/05/2018</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C7627C-DB68-9A4D-8B30-F0E92B6BDF8F}" type="slidenum">
              <a:rPr lang="it-IT" smtClean="0"/>
              <a:t>‹Nr.›</a:t>
            </a:fld>
            <a:endParaRPr lang="it-IT"/>
          </a:p>
        </p:txBody>
      </p:sp>
    </p:spTree>
    <p:extLst>
      <p:ext uri="{BB962C8B-B14F-4D97-AF65-F5344CB8AC3E}">
        <p14:creationId xmlns:p14="http://schemas.microsoft.com/office/powerpoint/2010/main" val="246503266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Artikel in der TM </a:t>
            </a:r>
            <a:r>
              <a:rPr lang="de-DE" dirty="0" err="1" smtClean="0"/>
              <a:t>TextilMitteilungen</a:t>
            </a:r>
            <a:r>
              <a:rPr lang="de-DE" dirty="0" smtClean="0"/>
              <a:t> vom 14.03.2017</a:t>
            </a:r>
          </a:p>
          <a:p>
            <a:r>
              <a:rPr lang="de-DE" dirty="0"/>
              <a:t>Seidensticker: Starker Fokus auf </a:t>
            </a:r>
            <a:r>
              <a:rPr lang="de-DE" dirty="0" smtClean="0"/>
              <a:t>Digitalisierung</a:t>
            </a:r>
          </a:p>
          <a:p>
            <a:endParaRPr lang="de-DE" dirty="0"/>
          </a:p>
          <a:p>
            <a:r>
              <a:rPr lang="de-DE" dirty="0"/>
              <a:t>‚Digitalisierung‘ ist das Thema, das in naher Zukunft durch stärkere Investitionen vorangetrieben werden soll. So hat das Unternehmen vor kurzem eine Zusammenarbeit mit dem Unternehmen </a:t>
            </a:r>
            <a:r>
              <a:rPr lang="de-DE" dirty="0" err="1"/>
              <a:t>Innomos</a:t>
            </a:r>
            <a:r>
              <a:rPr lang="de-DE" dirty="0"/>
              <a:t> gestartet, das Verkäufern im Einzelhandel mit der mobilen </a:t>
            </a:r>
            <a:r>
              <a:rPr lang="de-DE" dirty="0" err="1"/>
              <a:t>Instore</a:t>
            </a:r>
            <a:r>
              <a:rPr lang="de-DE" dirty="0"/>
              <a:t> App ‚</a:t>
            </a:r>
            <a:r>
              <a:rPr lang="de-DE" dirty="0" err="1"/>
              <a:t>SalesMate</a:t>
            </a:r>
            <a:r>
              <a:rPr lang="de-DE" dirty="0"/>
              <a:t>‘ bei diversen Aufgaben mit dem Kunden – von der ersten Beratung bis zur Lieferung des Wunschproduktes – unterstützen soll. Ab Mai 2017 wird die App zudem in Seidensticker-Stores getestet. Außerdem vertieft die Seidensticker-Gruppe die Zusammenarbeit mit der Online-Plattform ‚Fashion </a:t>
            </a:r>
            <a:r>
              <a:rPr lang="de-DE" dirty="0" err="1"/>
              <a:t>Cloud</a:t>
            </a:r>
            <a:r>
              <a:rPr lang="de-DE" dirty="0"/>
              <a:t>‘. Aktuell stellt ‚Fashion </a:t>
            </a:r>
            <a:r>
              <a:rPr lang="de-DE" dirty="0" err="1"/>
              <a:t>Cloud</a:t>
            </a:r>
            <a:r>
              <a:rPr lang="de-DE" dirty="0"/>
              <a:t>‘ bereits Marketingmaterial sowie Produktfotos und Beschreibungen für Händler von Seidensticker zur Verfügung. Ab Mai 2017 können Händler im B2B Portal Informationen über alle frei verfügbaren Lagerbestände erhalten und direkt ordern.</a:t>
            </a:r>
          </a:p>
        </p:txBody>
      </p:sp>
      <p:sp>
        <p:nvSpPr>
          <p:cNvPr id="4" name="Foliennummernplatzhalter 3"/>
          <p:cNvSpPr>
            <a:spLocks noGrp="1"/>
          </p:cNvSpPr>
          <p:nvPr>
            <p:ph type="sldNum" sz="quarter" idx="10"/>
          </p:nvPr>
        </p:nvSpPr>
        <p:spPr/>
        <p:txBody>
          <a:bodyPr/>
          <a:lstStyle/>
          <a:p>
            <a:fld id="{CAC7627C-DB68-9A4D-8B30-F0E92B6BDF8F}" type="slidenum">
              <a:rPr lang="it-IT" smtClean="0"/>
              <a:t>1</a:t>
            </a:fld>
            <a:endParaRPr lang="it-IT"/>
          </a:p>
        </p:txBody>
      </p:sp>
    </p:spTree>
    <p:extLst>
      <p:ext uri="{BB962C8B-B14F-4D97-AF65-F5344CB8AC3E}">
        <p14:creationId xmlns:p14="http://schemas.microsoft.com/office/powerpoint/2010/main" val="474766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Artikel in der TM </a:t>
            </a:r>
            <a:r>
              <a:rPr lang="de-DE" dirty="0" err="1" smtClean="0"/>
              <a:t>TextilMitteilungen</a:t>
            </a:r>
            <a:r>
              <a:rPr lang="de-DE" dirty="0" smtClean="0"/>
              <a:t> vom 14.03.2017</a:t>
            </a:r>
          </a:p>
          <a:p>
            <a:r>
              <a:rPr lang="de-DE" dirty="0"/>
              <a:t>Seidensticker: Starker Fokus auf </a:t>
            </a:r>
            <a:r>
              <a:rPr lang="de-DE" dirty="0" smtClean="0"/>
              <a:t>Digitalisierung</a:t>
            </a:r>
          </a:p>
          <a:p>
            <a:endParaRPr lang="de-DE" dirty="0"/>
          </a:p>
          <a:p>
            <a:r>
              <a:rPr lang="de-DE" dirty="0"/>
              <a:t>‚Digitalisierung‘ ist das Thema, das in naher Zukunft durch stärkere Investitionen vorangetrieben werden soll. So hat das Unternehmen vor kurzem eine Zusammenarbeit mit dem Unternehmen </a:t>
            </a:r>
            <a:r>
              <a:rPr lang="de-DE" dirty="0" err="1"/>
              <a:t>Innomos</a:t>
            </a:r>
            <a:r>
              <a:rPr lang="de-DE" dirty="0"/>
              <a:t> gestartet, das Verkäufern im Einzelhandel mit der mobilen </a:t>
            </a:r>
            <a:r>
              <a:rPr lang="de-DE" dirty="0" err="1"/>
              <a:t>Instore</a:t>
            </a:r>
            <a:r>
              <a:rPr lang="de-DE" dirty="0"/>
              <a:t> App ‚</a:t>
            </a:r>
            <a:r>
              <a:rPr lang="de-DE" dirty="0" err="1"/>
              <a:t>SalesMate</a:t>
            </a:r>
            <a:r>
              <a:rPr lang="de-DE" dirty="0"/>
              <a:t>‘ bei diversen Aufgaben mit dem Kunden – von der ersten Beratung bis zur Lieferung des Wunschproduktes – unterstützen soll. Ab Mai 2017 wird die App zudem in Seidensticker-Stores getestet. Außerdem vertieft die Seidensticker-Gruppe die Zusammenarbeit mit der Online-Plattform ‚Fashion </a:t>
            </a:r>
            <a:r>
              <a:rPr lang="de-DE" dirty="0" err="1"/>
              <a:t>Cloud</a:t>
            </a:r>
            <a:r>
              <a:rPr lang="de-DE" dirty="0"/>
              <a:t>‘. Aktuell stellt ‚Fashion </a:t>
            </a:r>
            <a:r>
              <a:rPr lang="de-DE" dirty="0" err="1"/>
              <a:t>Cloud</a:t>
            </a:r>
            <a:r>
              <a:rPr lang="de-DE" dirty="0"/>
              <a:t>‘ bereits Marketingmaterial sowie Produktfotos und Beschreibungen für Händler von Seidensticker zur Verfügung. Ab Mai 2017 können Händler im B2B Portal Informationen über alle frei verfügbaren Lagerbestände erhalten und direkt ordern.</a:t>
            </a:r>
          </a:p>
        </p:txBody>
      </p:sp>
      <p:sp>
        <p:nvSpPr>
          <p:cNvPr id="4" name="Foliennummernplatzhalter 3"/>
          <p:cNvSpPr>
            <a:spLocks noGrp="1"/>
          </p:cNvSpPr>
          <p:nvPr>
            <p:ph type="sldNum" sz="quarter" idx="10"/>
          </p:nvPr>
        </p:nvSpPr>
        <p:spPr/>
        <p:txBody>
          <a:bodyPr/>
          <a:lstStyle/>
          <a:p>
            <a:fld id="{CAC7627C-DB68-9A4D-8B30-F0E92B6BDF8F}" type="slidenum">
              <a:rPr lang="it-IT" smtClean="0"/>
              <a:t>4</a:t>
            </a:fld>
            <a:endParaRPr lang="it-IT"/>
          </a:p>
        </p:txBody>
      </p:sp>
    </p:spTree>
    <p:extLst>
      <p:ext uri="{BB962C8B-B14F-4D97-AF65-F5344CB8AC3E}">
        <p14:creationId xmlns:p14="http://schemas.microsoft.com/office/powerpoint/2010/main" val="474766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Shape 429"/>
          <p:cNvSpPr txBox="1">
            <a:spLocks noGrp="1"/>
          </p:cNvSpPr>
          <p:nvPr>
            <p:ph type="body" idx="1"/>
          </p:nvPr>
        </p:nvSpPr>
        <p:spPr>
          <a:xfrm>
            <a:off x="685799" y="4343405"/>
            <a:ext cx="5486400" cy="4114799"/>
          </a:xfrm>
          <a:prstGeom prst="rect">
            <a:avLst/>
          </a:prstGeom>
        </p:spPr>
        <p:txBody>
          <a:bodyPr lIns="91425" tIns="91425" rIns="91425" bIns="91425" anchor="t" anchorCtr="0">
            <a:noAutofit/>
          </a:bodyPr>
          <a:lstStyle/>
          <a:p>
            <a:pPr lvl="0" rtl="0">
              <a:spcBef>
                <a:spcPts val="0"/>
              </a:spcBef>
              <a:buNone/>
            </a:pPr>
            <a:endParaRPr lang="de-DE" sz="1200" b="0" i="0" u="none" strike="noStrike" kern="1200" cap="none" dirty="0">
              <a:solidFill>
                <a:schemeClr val="dk1"/>
              </a:solidFill>
              <a:latin typeface="Calibri"/>
              <a:ea typeface="Calibri"/>
              <a:cs typeface="Calibri"/>
              <a:sym typeface="Calibri"/>
            </a:endParaRPr>
          </a:p>
          <a:p>
            <a:pPr lvl="0" rtl="0">
              <a:spcBef>
                <a:spcPts val="0"/>
              </a:spcBef>
              <a:buNone/>
            </a:pPr>
            <a:r>
              <a:rPr lang="de-DE" sz="1200" b="0" i="0" u="none" strike="noStrike" kern="1200" cap="none" dirty="0">
                <a:solidFill>
                  <a:schemeClr val="dk1"/>
                </a:solidFill>
                <a:latin typeface="Calibri"/>
                <a:ea typeface="Calibri"/>
                <a:cs typeface="Calibri"/>
                <a:sym typeface="Calibri"/>
              </a:rPr>
              <a:t>Reply unterstützt</a:t>
            </a:r>
            <a:r>
              <a:rPr lang="de-DE" sz="1200" b="0" i="0" u="none" strike="noStrike" kern="1200" cap="none" baseline="0" dirty="0">
                <a:solidFill>
                  <a:schemeClr val="dk1"/>
                </a:solidFill>
                <a:latin typeface="Calibri"/>
                <a:ea typeface="Calibri"/>
                <a:cs typeface="Calibri"/>
                <a:sym typeface="Calibri"/>
              </a:rPr>
              <a:t> seine Kunden bei der </a:t>
            </a:r>
            <a:r>
              <a:rPr lang="de-DE" sz="1200" b="0" i="0" u="none" strike="noStrike" kern="1200" cap="none" dirty="0">
                <a:solidFill>
                  <a:schemeClr val="dk1"/>
                </a:solidFill>
                <a:latin typeface="Calibri"/>
                <a:ea typeface="Calibri"/>
                <a:cs typeface="Calibri"/>
                <a:sym typeface="Calibri"/>
              </a:rPr>
              <a:t>Einführung von Innovationen entlang ihrer gesamten digitalen Wertschöpfungskette.</a:t>
            </a:r>
            <a:r>
              <a:rPr lang="de-DE" sz="1200" b="0" i="0" u="none" strike="noStrike" kern="1200" cap="none" baseline="0" dirty="0">
                <a:solidFill>
                  <a:schemeClr val="dk1"/>
                </a:solidFill>
                <a:latin typeface="Calibri"/>
                <a:ea typeface="Calibri"/>
                <a:cs typeface="Calibri"/>
                <a:sym typeface="Calibri"/>
              </a:rPr>
              <a:t> </a:t>
            </a:r>
          </a:p>
          <a:p>
            <a:pPr lvl="0" rtl="0">
              <a:spcBef>
                <a:spcPts val="0"/>
              </a:spcBef>
              <a:buNone/>
            </a:pPr>
            <a:r>
              <a:rPr lang="de-DE" sz="1200" b="0" i="0" u="none" strike="noStrike" kern="1200" cap="none" baseline="0" dirty="0">
                <a:solidFill>
                  <a:schemeClr val="dk1"/>
                </a:solidFill>
                <a:latin typeface="Calibri"/>
                <a:ea typeface="Calibri"/>
                <a:cs typeface="Calibri"/>
                <a:sym typeface="Calibri"/>
              </a:rPr>
              <a:t>Wir nutzen hier unser spezifischen IT und Branchen-Kenntnisse.</a:t>
            </a:r>
            <a:endParaRPr dirty="0"/>
          </a:p>
        </p:txBody>
      </p:sp>
      <p:sp>
        <p:nvSpPr>
          <p:cNvPr id="430" name="Shape 4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3823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Ablauf der Suche:</a:t>
            </a:r>
          </a:p>
          <a:p>
            <a:pPr marL="171450" indent="-171450">
              <a:buFontTx/>
              <a:buChar char="-"/>
            </a:pPr>
            <a:r>
              <a:rPr lang="de-DE" dirty="0" smtClean="0"/>
              <a:t>Bestimmen der</a:t>
            </a:r>
            <a:r>
              <a:rPr lang="de-DE" baseline="0" dirty="0" smtClean="0"/>
              <a:t> </a:t>
            </a:r>
            <a:r>
              <a:rPr lang="de-DE" baseline="0" dirty="0" err="1" smtClean="0"/>
              <a:t>Seed</a:t>
            </a:r>
            <a:r>
              <a:rPr lang="de-DE" baseline="0" dirty="0" smtClean="0"/>
              <a:t> via Google Suche, Auswahl von Dokumenten, Dokumente die nicht passen werden aussortiert</a:t>
            </a:r>
          </a:p>
          <a:p>
            <a:pPr marL="171450" indent="-171450">
              <a:buFontTx/>
              <a:buChar char="-"/>
            </a:pPr>
            <a:r>
              <a:rPr lang="de-DE" baseline="0" dirty="0" smtClean="0"/>
              <a:t>Bestimmen von Basis URLs (http://www.landkreis-zwickau.de/download/umwelt_natur/Hofmann_Metall_GmbH_Zwickau.pdf -&gt; landkreis-zwickau)</a:t>
            </a:r>
          </a:p>
          <a:p>
            <a:pPr marL="171450" indent="-171450">
              <a:buFontTx/>
              <a:buChar char="-"/>
            </a:pPr>
            <a:r>
              <a:rPr lang="de-DE" baseline="0" dirty="0" smtClean="0"/>
              <a:t>Crawler via </a:t>
            </a:r>
            <a:r>
              <a:rPr lang="de-DE" baseline="0" dirty="0" err="1" smtClean="0"/>
              <a:t>Nutch</a:t>
            </a:r>
            <a:r>
              <a:rPr lang="de-DE" baseline="0" dirty="0" smtClean="0"/>
              <a:t>, Selektion passender Dokumente</a:t>
            </a:r>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20</a:t>
            </a:fld>
            <a:endParaRPr lang="it-IT"/>
          </a:p>
        </p:txBody>
      </p:sp>
    </p:spTree>
    <p:extLst>
      <p:ext uri="{BB962C8B-B14F-4D97-AF65-F5344CB8AC3E}">
        <p14:creationId xmlns:p14="http://schemas.microsoft.com/office/powerpoint/2010/main" val="1658091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4.xml"/><Relationship Id="rId4" Type="http://schemas.openxmlformats.org/officeDocument/2006/relationships/image" Target="../media/image16.png"/></Relationships>
</file>

<file path=ppt/slideLayouts/_rels/slideLayout10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jp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3.pn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4.xml"/><Relationship Id="rId4" Type="http://schemas.microsoft.com/office/2007/relationships/hdphoto" Target="../media/hdphoto2.wdp"/></Relationships>
</file>

<file path=ppt/slideLayouts/_rels/slideLayout1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5.pn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1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 Id="rId4" Type="http://schemas.openxmlformats.org/officeDocument/2006/relationships/image" Target="../media/image16.png"/></Relationships>
</file>

<file path=ppt/slideLayouts/_rels/slideLayout1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jp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1.pn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3.pn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4.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5.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Cover">
    <p:spTree>
      <p:nvGrpSpPr>
        <p:cNvPr id="1" name=""/>
        <p:cNvGrpSpPr/>
        <p:nvPr/>
      </p:nvGrpSpPr>
      <p:grpSpPr>
        <a:xfrm>
          <a:off x="0" y="0"/>
          <a:ext cx="0" cy="0"/>
          <a:chOff x="0" y="0"/>
          <a:chExt cx="0" cy="0"/>
        </a:xfrm>
      </p:grpSpPr>
      <p:pic>
        <p:nvPicPr>
          <p:cNvPr id="9" name="Immagine 8"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2" name="Title 1"/>
          <p:cNvSpPr>
            <a:spLocks noGrp="1"/>
          </p:cNvSpPr>
          <p:nvPr>
            <p:ph type="ctrTitle" hasCustomPrompt="1"/>
          </p:nvPr>
        </p:nvSpPr>
        <p:spPr>
          <a:xfrm>
            <a:off x="573852" y="799311"/>
            <a:ext cx="7585611" cy="2412171"/>
          </a:xfrm>
        </p:spPr>
        <p:txBody>
          <a:bodyPr anchor="b"/>
          <a:lstStyle>
            <a:lvl1pPr algn="l" defTabSz="914400" rtl="0" eaLnBrk="1" latinLnBrk="0" hangingPunct="1">
              <a:lnSpc>
                <a:spcPct val="80000"/>
              </a:lnSpc>
              <a:spcBef>
                <a:spcPct val="0"/>
              </a:spcBef>
              <a:buNone/>
              <a:defRPr lang="it-IT" sz="6000" i="0" u="none" kern="1200" cap="all" spc="-100" dirty="0" smtClean="0">
                <a:solidFill>
                  <a:schemeClr val="tx1"/>
                </a:solidFill>
                <a:latin typeface="Arial Black"/>
                <a:ea typeface="+mj-ea"/>
                <a:cs typeface="Arial Black"/>
              </a:defRPr>
            </a:lvl1pPr>
          </a:lstStyle>
          <a:p>
            <a:r>
              <a:rPr lang="it-IT" dirty="0" smtClean="0"/>
              <a:t>INSERT YOUR</a:t>
            </a:r>
            <a:br>
              <a:rPr lang="it-IT" dirty="0" smtClean="0"/>
            </a:br>
            <a:r>
              <a:rPr lang="it-IT" dirty="0" smtClean="0"/>
              <a:t>TITLE HERE</a:t>
            </a:r>
            <a:endParaRPr lang="en-US" dirty="0"/>
          </a:p>
        </p:txBody>
      </p:sp>
      <p:sp>
        <p:nvSpPr>
          <p:cNvPr id="12" name="Subtitle 2"/>
          <p:cNvSpPr>
            <a:spLocks noGrp="1"/>
          </p:cNvSpPr>
          <p:nvPr>
            <p:ph type="subTitle" idx="1" hasCustomPrompt="1"/>
          </p:nvPr>
        </p:nvSpPr>
        <p:spPr>
          <a:xfrm>
            <a:off x="573852" y="3375892"/>
            <a:ext cx="7585612" cy="328820"/>
          </a:xfrm>
        </p:spPr>
        <p:txBody>
          <a:bodyPr lIns="0" bIns="0" anchor="t">
            <a:noAutofit/>
          </a:bodyPr>
          <a:lstStyle>
            <a:lvl1pPr marL="0" indent="0" algn="l">
              <a:buNone/>
              <a:defRPr sz="1800" b="0" cap="none">
                <a:solidFill>
                  <a:schemeClr val="tx1"/>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pic>
        <p:nvPicPr>
          <p:cNvPr id="6"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270201993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smtClean="0"/>
              <a:t>INSERT YOUR TITLE HERE</a:t>
            </a:r>
            <a:endParaRPr lang="en-US" dirty="0"/>
          </a:p>
        </p:txBody>
      </p:sp>
      <p:sp>
        <p:nvSpPr>
          <p:cNvPr id="15" name="Segnaposto testo 14"/>
          <p:cNvSpPr>
            <a:spLocks noGrp="1"/>
          </p:cNvSpPr>
          <p:nvPr>
            <p:ph type="body" sz="quarter" idx="10" hasCustomPrompt="1"/>
          </p:nvPr>
        </p:nvSpPr>
        <p:spPr>
          <a:xfrm>
            <a:off x="573852" y="1401951"/>
            <a:ext cx="7968163" cy="3041814"/>
          </a:xfrm>
        </p:spPr>
        <p:txBody>
          <a:bodyPr lIns="0" bIns="0"/>
          <a:lstStyle>
            <a:lvl1pPr>
              <a:lnSpc>
                <a:spcPct val="100000"/>
              </a:lnSpc>
              <a:defRPr/>
            </a:lvl1pPr>
            <a:lvl2pPr>
              <a:lnSpc>
                <a:spcPct val="100000"/>
              </a:lnSpc>
              <a:defRPr>
                <a:solidFill>
                  <a:schemeClr val="tx2"/>
                </a:solidFill>
              </a:defRPr>
            </a:lvl2pPr>
            <a:lvl3pPr>
              <a:defRPr>
                <a:solidFill>
                  <a:schemeClr val="tx2"/>
                </a:solidFill>
              </a:defRPr>
            </a:lvl3pPr>
            <a:lvl4pPr>
              <a:buClr>
                <a:schemeClr val="tx2"/>
              </a:buClr>
              <a:defRPr/>
            </a:lvl4pPr>
            <a:lvl6pPr>
              <a:defRPr sz="1700"/>
            </a:lvl6pPr>
            <a:lvl7pPr marL="180000" indent="-180000">
              <a:buClr>
                <a:schemeClr val="tx2"/>
              </a:buClr>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a:buAutoNum type="arabicPeriod"/>
              <a:defRPr/>
            </a:lvl8pPr>
            <a:lvl9pPr>
              <a:defRPr sz="1700"/>
            </a:lvl9pPr>
          </a:lstStyle>
          <a:p>
            <a:pPr lvl="0"/>
            <a:r>
              <a:rPr lang="it-IT" dirty="0" smtClean="0"/>
              <a:t>Basic text</a:t>
            </a:r>
          </a:p>
          <a:p>
            <a:pPr lvl="1"/>
            <a:r>
              <a:rPr lang="it-IT" dirty="0" smtClean="0"/>
              <a:t>Text in CAPITAL </a:t>
            </a:r>
            <a:r>
              <a:rPr lang="it-IT" dirty="0" err="1" smtClean="0"/>
              <a:t>LeTTERS</a:t>
            </a:r>
            <a:endParaRPr lang="it-IT" dirty="0" smtClean="0"/>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marL="514350" lvl="6" indent="-514350" algn="l" defTabSz="457200" rtl="0" eaLnBrk="1" latinLnBrk="0" hangingPunct="1">
              <a:lnSpc>
                <a:spcPct val="150000"/>
              </a:lnSpc>
              <a:spcBef>
                <a:spcPts val="600"/>
              </a:spcBef>
              <a:buClr>
                <a:schemeClr val="tx2"/>
              </a:buClr>
              <a:buSzPct val="130000"/>
              <a:buFont typeface="+mj-lt"/>
              <a:buAutoNum type="arabicPeriod"/>
            </a:pPr>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pic>
        <p:nvPicPr>
          <p:cNvPr id="7"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6"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Tree>
    <p:extLst>
      <p:ext uri="{BB962C8B-B14F-4D97-AF65-F5344CB8AC3E}">
        <p14:creationId xmlns:p14="http://schemas.microsoft.com/office/powerpoint/2010/main" val="268524560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4" name="Picture 2" descr="C:\Users\c.cusinato\Desktop\Reply_Man-gray50.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1312848" y="44604"/>
            <a:ext cx="7139776" cy="71219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userDrawn="1"/>
        </p:nvPicPr>
        <p:blipFill rotWithShape="1">
          <a:blip r:embed="rId4">
            <a:extLst>
              <a:ext uri="{28A0092B-C50C-407E-A947-70E740481C1C}">
                <a14:useLocalDpi xmlns:a14="http://schemas.microsoft.com/office/drawing/2010/main" val="0"/>
              </a:ext>
            </a:extLst>
          </a:blip>
          <a:srcRect t="14235"/>
          <a:stretch/>
        </p:blipFill>
        <p:spPr>
          <a:xfrm rot="9368126" flipH="1">
            <a:off x="-2677669" y="-679678"/>
            <a:ext cx="7938462" cy="4491635"/>
          </a:xfrm>
          <a:prstGeom prst="rect">
            <a:avLst/>
          </a:prstGeom>
        </p:spPr>
      </p:pic>
    </p:spTree>
    <p:extLst/>
  </p:cSld>
  <p:clrMapOvr>
    <a:masterClrMapping/>
  </p:clrMapOvr>
  <p:transition spd="slow">
    <p:wipe dir="r"/>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_Section Title onlyman">
    <p:spTree>
      <p:nvGrpSpPr>
        <p:cNvPr id="1" name=""/>
        <p:cNvGrpSpPr/>
        <p:nvPr/>
      </p:nvGrpSpPr>
      <p:grpSpPr>
        <a:xfrm>
          <a:off x="0" y="0"/>
          <a:ext cx="0" cy="0"/>
          <a:chOff x="0" y="0"/>
          <a:chExt cx="0" cy="0"/>
        </a:xfrm>
      </p:grpSpPr>
      <p:pic>
        <p:nvPicPr>
          <p:cNvPr id="4" name="Picture 2" descr="C:\Users\c.cusinato\Desktop\Reply_Man-gray50.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1312848" y="44604"/>
            <a:ext cx="7139776" cy="7121930"/>
          </a:xfrm>
          <a:prstGeom prst="rect">
            <a:avLst/>
          </a:prstGeom>
          <a:noFill/>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BG ">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spTree>
    <p:extLst/>
  </p:cSld>
  <p:clrMapOvr>
    <a:masterClrMapping/>
  </p:clrMapOvr>
  <p:transition spd="slow">
    <p:wipe dir="r"/>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green GRADIENT BG and white man">
    <p:spTree>
      <p:nvGrpSpPr>
        <p:cNvPr id="1" name=""/>
        <p:cNvGrpSpPr/>
        <p:nvPr/>
      </p:nvGrpSpPr>
      <p:grpSpPr>
        <a:xfrm>
          <a:off x="0" y="0"/>
          <a:ext cx="0" cy="0"/>
          <a:chOff x="0" y="0"/>
          <a:chExt cx="0" cy="0"/>
        </a:xfrm>
      </p:grpSpPr>
      <p:sp>
        <p:nvSpPr>
          <p:cNvPr id="5" name="Rectangle 4"/>
          <p:cNvSpPr/>
          <p:nvPr userDrawn="1"/>
        </p:nvSpPr>
        <p:spPr>
          <a:xfrm>
            <a:off x="-2" y="0"/>
            <a:ext cx="9144001" cy="5143500"/>
          </a:xfrm>
          <a:prstGeom prst="rect">
            <a:avLst/>
          </a:prstGeom>
          <a:gradFill>
            <a:gsLst>
              <a:gs pos="0">
                <a:schemeClr val="accent6"/>
              </a:gs>
              <a:gs pos="74000">
                <a:schemeClr val="accent6"/>
              </a:gs>
              <a:gs pos="100000">
                <a:srgbClr val="1FBB5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it-IT">
              <a:solidFill>
                <a:prstClr val="white"/>
              </a:solidFill>
            </a:endParaRPr>
          </a:p>
        </p:txBody>
      </p:sp>
      <p:pic>
        <p:nvPicPr>
          <p:cNvPr id="3" name="Picture 3" descr="C:\Users\c.cusinato\Desktop\Reply_Man.png"/>
          <p:cNvPicPr>
            <a:picLocks noChangeAspect="1" noChangeArrowheads="1"/>
          </p:cNvPicPr>
          <p:nvPr userDrawn="1"/>
        </p:nvPicPr>
        <p:blipFill>
          <a:blip r:embed="rId2">
            <a:biLevel thresh="25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_green BG and white ma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_red BG and white ma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2_blue BG and white ma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3_orange BG and white ma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4_yellow BG and white man">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5_dark-red BG and white ma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Two Columns">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2" y="1437651"/>
            <a:ext cx="381526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smtClean="0"/>
              <a:t>Basic text</a:t>
            </a:r>
          </a:p>
          <a:p>
            <a:pPr lvl="1"/>
            <a:r>
              <a:rPr lang="it-IT" dirty="0" smtClean="0"/>
              <a:t>Text in CAPITAL LETTERS</a:t>
            </a:r>
          </a:p>
          <a:p>
            <a:pPr lvl="2"/>
            <a:r>
              <a:rPr lang="it-IT" dirty="0" smtClean="0"/>
              <a:t>Basic green text</a:t>
            </a:r>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lvl="6"/>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sp>
        <p:nvSpPr>
          <p:cNvPr id="4" name="Content Placeholder 3"/>
          <p:cNvSpPr>
            <a:spLocks noGrp="1"/>
          </p:cNvSpPr>
          <p:nvPr>
            <p:ph sz="half" idx="2" hasCustomPrompt="1"/>
          </p:nvPr>
        </p:nvSpPr>
        <p:spPr>
          <a:xfrm>
            <a:off x="4706754" y="1437651"/>
            <a:ext cx="3835261"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smtClean="0"/>
              <a:t>Basic text</a:t>
            </a:r>
          </a:p>
          <a:p>
            <a:pPr lvl="1"/>
            <a:r>
              <a:rPr lang="it-IT" dirty="0" smtClean="0"/>
              <a:t>Text in CAPITAL LETTERS</a:t>
            </a:r>
          </a:p>
          <a:p>
            <a:pPr lvl="2"/>
            <a:r>
              <a:rPr lang="it-IT" dirty="0" smtClean="0"/>
              <a:t>Basic green text</a:t>
            </a:r>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lvl="6"/>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smtClean="0"/>
              <a:t>INSERT YOUR TITLE HERE</a:t>
            </a:r>
            <a:endParaRPr lang="en-US"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Subtitle 2"/>
          <p:cNvSpPr>
            <a:spLocks noGrp="1"/>
          </p:cNvSpPr>
          <p:nvPr>
            <p:ph type="subTitle" idx="10"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1_black BG and white man">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1_white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pic>
        <p:nvPicPr>
          <p:cNvPr id="6" name="Picture 3" descr="C:\Users\c.cusinato\Desktop\Reply_Man.png"/>
          <p:cNvPicPr>
            <a:picLocks noChangeAspect="1" noChangeArrowheads="1"/>
          </p:cNvPicPr>
          <p:nvPr userDrawn="1"/>
        </p:nvPicPr>
        <p:blipFill>
          <a:blip r:embed="rId2">
            <a:biLevel thresh="25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green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pic>
        <p:nvPicPr>
          <p:cNvPr id="6" name="Picture 3" descr="C:\Users\c.cusinato\Desktop\Reply_Man.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4_green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sp>
        <p:nvSpPr>
          <p:cNvPr id="10" name="Title 1"/>
          <p:cNvSpPr>
            <a:spLocks noGrp="1"/>
          </p:cNvSpPr>
          <p:nvPr>
            <p:ph type="title" hasCustomPrompt="1"/>
          </p:nvPr>
        </p:nvSpPr>
        <p:spPr>
          <a:xfrm>
            <a:off x="457200" y="228600"/>
            <a:ext cx="8229600" cy="457200"/>
          </a:xfrm>
        </p:spPr>
        <p:txBody>
          <a:bodyPr>
            <a:noAutofit/>
          </a:bodyPr>
          <a:lstStyle>
            <a:lvl1pPr algn="ctr">
              <a:lnSpc>
                <a:spcPct val="100000"/>
              </a:lnSpc>
              <a:defRPr sz="3200" b="0" spc="-150">
                <a:solidFill>
                  <a:schemeClr val="bg1"/>
                </a:solidFill>
                <a:latin typeface="Proxima Nova Rg" pitchFamily="50" charset="0"/>
              </a:defRPr>
            </a:lvl1pPr>
          </a:lstStyle>
          <a:p>
            <a:r>
              <a:rPr lang="en-US" dirty="0" smtClean="0"/>
              <a:t>click to edit master title</a:t>
            </a:r>
            <a:endParaRPr lang="en-US" dirty="0"/>
          </a:p>
        </p:txBody>
      </p:sp>
      <p:sp>
        <p:nvSpPr>
          <p:cNvPr id="11" name="Text Placeholder 7"/>
          <p:cNvSpPr>
            <a:spLocks noGrp="1"/>
          </p:cNvSpPr>
          <p:nvPr>
            <p:ph type="body" sz="quarter" idx="10" hasCustomPrompt="1"/>
          </p:nvPr>
        </p:nvSpPr>
        <p:spPr>
          <a:xfrm>
            <a:off x="457200" y="694020"/>
            <a:ext cx="8229600" cy="350044"/>
          </a:xfrm>
        </p:spPr>
        <p:txBody>
          <a:bodyPr>
            <a:noAutofit/>
          </a:bodyPr>
          <a:lstStyle>
            <a:lvl1pPr marL="0" indent="0" algn="ctr">
              <a:spcBef>
                <a:spcPts val="0"/>
              </a:spcBef>
              <a:buNone/>
              <a:defRPr sz="2000" b="0" spc="0">
                <a:solidFill>
                  <a:schemeClr val="tx1"/>
                </a:solidFill>
                <a:latin typeface="Proxima Nova Rg" pitchFamily="50" charset="0"/>
              </a:defRPr>
            </a:lvl1pPr>
          </a:lstStyle>
          <a:p>
            <a:pPr lvl="0"/>
            <a:r>
              <a:rPr lang="en-US" dirty="0" smtClean="0"/>
              <a:t>click to edit master text styles</a:t>
            </a:r>
            <a:endParaRPr lang="en-US" dirty="0"/>
          </a:p>
        </p:txBody>
      </p:sp>
      <p:pic>
        <p:nvPicPr>
          <p:cNvPr id="6" name="Picture 3" descr="C:\Users\c.cusinato\Desktop\Reply_Man.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 Text 1 Column">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457200" y="1331136"/>
            <a:ext cx="8229600" cy="2617037"/>
          </a:xfrm>
        </p:spPr>
        <p:txBody>
          <a:bodyPr wrap="square" tIns="0" bIns="0" numCol="1" spcCol="269981">
            <a:noAutofit/>
          </a:bodyPr>
          <a:lstStyle>
            <a:lvl1pPr marL="0" indent="0">
              <a:lnSpc>
                <a:spcPct val="100000"/>
              </a:lnSpc>
              <a:spcBef>
                <a:spcPts val="600"/>
              </a:spcBef>
              <a:spcAft>
                <a:spcPts val="600"/>
              </a:spcAft>
              <a:buNone/>
              <a:defRPr sz="1800">
                <a:solidFill>
                  <a:schemeClr val="tx1"/>
                </a:solidFill>
                <a:latin typeface="Proxima Nova Rg" pitchFamily="50" charset="0"/>
              </a:defRPr>
            </a:lvl1pPr>
          </a:lstStyle>
          <a:p>
            <a:pPr lvl="0"/>
            <a:r>
              <a:rPr lang="en-US" dirty="0" smtClean="0"/>
              <a:t>Click to edit Master text styles</a:t>
            </a:r>
            <a:endParaRPr lang="en-US" dirty="0"/>
          </a:p>
        </p:txBody>
      </p:sp>
      <p:sp>
        <p:nvSpPr>
          <p:cNvPr id="37" name="Title 1"/>
          <p:cNvSpPr>
            <a:spLocks noGrp="1"/>
          </p:cNvSpPr>
          <p:nvPr>
            <p:ph type="title" hasCustomPrompt="1"/>
          </p:nvPr>
        </p:nvSpPr>
        <p:spPr>
          <a:xfrm>
            <a:off x="457200" y="228600"/>
            <a:ext cx="8229600" cy="457200"/>
          </a:xfrm>
        </p:spPr>
        <p:txBody>
          <a:bodyPr>
            <a:noAutofit/>
          </a:bodyPr>
          <a:lstStyle>
            <a:lvl1pPr algn="ctr">
              <a:lnSpc>
                <a:spcPct val="100000"/>
              </a:lnSpc>
              <a:defRPr sz="3200" b="0" spc="-150">
                <a:solidFill>
                  <a:schemeClr val="bg1"/>
                </a:solidFill>
                <a:latin typeface="Proxima Nova Rg" pitchFamily="50" charset="0"/>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457200" y="694023"/>
            <a:ext cx="8229600" cy="350044"/>
          </a:xfrm>
        </p:spPr>
        <p:txBody>
          <a:bodyPr>
            <a:noAutofit/>
          </a:bodyPr>
          <a:lstStyle>
            <a:lvl1pPr marL="0" indent="0" algn="ctr">
              <a:spcBef>
                <a:spcPts val="0"/>
              </a:spcBef>
              <a:buNone/>
              <a:defRPr sz="2000" b="0" spc="0">
                <a:solidFill>
                  <a:schemeClr val="tx1"/>
                </a:solidFill>
                <a:latin typeface="Proxima Nova Rg" pitchFamily="50" charset="0"/>
              </a:defRPr>
            </a:lvl1pPr>
          </a:lstStyle>
          <a:p>
            <a:pPr lvl="0"/>
            <a:r>
              <a:rPr lang="en-US" dirty="0" smtClean="0"/>
              <a:t>click to edit master text styles</a:t>
            </a:r>
            <a:endParaRPr lang="en-US" dirty="0"/>
          </a:p>
        </p:txBody>
      </p:sp>
      <p:pic>
        <p:nvPicPr>
          <p:cNvPr id="9" name="Picture 8" descr="C:\Users\c.cusinato\Desktop\Reply_Man.png"/>
          <p:cNvPicPr>
            <a:picLocks noChangeAspect="1" noChangeArrowheads="1"/>
          </p:cNvPicPr>
          <p:nvPr userDrawn="1"/>
        </p:nvPicPr>
        <p:blipFill>
          <a:blip r:embed="rId2" cstate="email">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tretch>
            <a:fillRect/>
          </a:stretch>
        </p:blipFill>
        <p:spPr bwMode="auto">
          <a:xfrm>
            <a:off x="8785540" y="4803881"/>
            <a:ext cx="302744" cy="301986"/>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4" name="Picture 2" descr="C:\Users\c.cusinato\Desktop\Reply_Man-gray50.png"/>
          <p:cNvPicPr>
            <a:picLocks noChangeAspect="1" noChangeArrowheads="1"/>
          </p:cNvPicPr>
          <p:nvPr userDrawn="1"/>
        </p:nvPicPr>
        <p:blipFill>
          <a:blip r:embed="rId3">
            <a:biLevel thresh="5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4303445" y="994138"/>
            <a:ext cx="541353" cy="54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Users\c.cusinato\Desktop\Reply_Man-gray50.png"/>
          <p:cNvPicPr>
            <a:picLocks noChangeAspect="1" noChangeArrowheads="1"/>
          </p:cNvPicPr>
          <p:nvPr userDrawn="1"/>
        </p:nvPicPr>
        <p:blipFill>
          <a:blip r:embed="rId3">
            <a:biLevel thresh="5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4303445" y="998370"/>
            <a:ext cx="537110" cy="535768"/>
          </a:xfrm>
          <a:prstGeom prst="rect">
            <a:avLst/>
          </a:prstGeom>
          <a:noFill/>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4" name="Picture 2" descr="C:\Users\c.cusinato\Desktop\Reply_Man-gray50.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1312848" y="44604"/>
            <a:ext cx="7139776" cy="71219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userDrawn="1"/>
        </p:nvPicPr>
        <p:blipFill rotWithShape="1">
          <a:blip r:embed="rId4">
            <a:extLst>
              <a:ext uri="{28A0092B-C50C-407E-A947-70E740481C1C}">
                <a14:useLocalDpi xmlns:a14="http://schemas.microsoft.com/office/drawing/2010/main" val="0"/>
              </a:ext>
            </a:extLst>
          </a:blip>
          <a:srcRect t="14235"/>
          <a:stretch/>
        </p:blipFill>
        <p:spPr>
          <a:xfrm rot="9368126" flipH="1">
            <a:off x="-2677669" y="-679678"/>
            <a:ext cx="7938462" cy="4491635"/>
          </a:xfrm>
          <a:prstGeom prst="rect">
            <a:avLst/>
          </a:prstGeom>
        </p:spPr>
      </p:pic>
    </p:spTree>
    <p:extLst/>
  </p:cSld>
  <p:clrMapOvr>
    <a:masterClrMapping/>
  </p:clrMapOvr>
  <p:transition spd="slow">
    <p:wipe dir="r"/>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1_Section Title onlyman">
    <p:spTree>
      <p:nvGrpSpPr>
        <p:cNvPr id="1" name=""/>
        <p:cNvGrpSpPr/>
        <p:nvPr/>
      </p:nvGrpSpPr>
      <p:grpSpPr>
        <a:xfrm>
          <a:off x="0" y="0"/>
          <a:ext cx="0" cy="0"/>
          <a:chOff x="0" y="0"/>
          <a:chExt cx="0" cy="0"/>
        </a:xfrm>
      </p:grpSpPr>
      <p:pic>
        <p:nvPicPr>
          <p:cNvPr id="4" name="Picture 2" descr="C:\Users\c.cusinato\Desktop\Reply_Man-gray50.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1312848" y="44604"/>
            <a:ext cx="7139776" cy="7121930"/>
          </a:xfrm>
          <a:prstGeom prst="rect">
            <a:avLst/>
          </a:prstGeom>
          <a:noFill/>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BG ">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spTree>
    <p:extLst/>
  </p:cSld>
  <p:clrMapOvr>
    <a:masterClrMapping/>
  </p:clrMapOvr>
  <p:transition spd="slow">
    <p:wipe dir="r"/>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green GRADIENT BG and white man">
    <p:spTree>
      <p:nvGrpSpPr>
        <p:cNvPr id="1" name=""/>
        <p:cNvGrpSpPr/>
        <p:nvPr/>
      </p:nvGrpSpPr>
      <p:grpSpPr>
        <a:xfrm>
          <a:off x="0" y="0"/>
          <a:ext cx="0" cy="0"/>
          <a:chOff x="0" y="0"/>
          <a:chExt cx="0" cy="0"/>
        </a:xfrm>
      </p:grpSpPr>
      <p:sp>
        <p:nvSpPr>
          <p:cNvPr id="5" name="Rectangle 4"/>
          <p:cNvSpPr/>
          <p:nvPr userDrawn="1"/>
        </p:nvSpPr>
        <p:spPr>
          <a:xfrm>
            <a:off x="-2" y="0"/>
            <a:ext cx="9144001" cy="5143500"/>
          </a:xfrm>
          <a:prstGeom prst="rect">
            <a:avLst/>
          </a:prstGeom>
          <a:gradFill>
            <a:gsLst>
              <a:gs pos="0">
                <a:schemeClr val="accent6"/>
              </a:gs>
              <a:gs pos="74000">
                <a:schemeClr val="accent6"/>
              </a:gs>
              <a:gs pos="100000">
                <a:srgbClr val="1FBB5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it-IT">
              <a:solidFill>
                <a:prstClr val="white"/>
              </a:solidFill>
            </a:endParaRPr>
          </a:p>
        </p:txBody>
      </p:sp>
      <p:pic>
        <p:nvPicPr>
          <p:cNvPr id="3" name="Picture 3" descr="C:\Users\c.cusinato\Desktop\Reply_Man.png"/>
          <p:cNvPicPr>
            <a:picLocks noChangeAspect="1" noChangeArrowheads="1"/>
          </p:cNvPicPr>
          <p:nvPr userDrawn="1"/>
        </p:nvPicPr>
        <p:blipFill>
          <a:blip r:embed="rId2">
            <a:biLevel thresh="25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INGLE Image on Black Background">
    <p:spTree>
      <p:nvGrpSpPr>
        <p:cNvPr id="1" name=""/>
        <p:cNvGrpSpPr/>
        <p:nvPr/>
      </p:nvGrpSpPr>
      <p:grpSpPr>
        <a:xfrm>
          <a:off x="0" y="0"/>
          <a:ext cx="0" cy="0"/>
          <a:chOff x="0" y="0"/>
          <a:chExt cx="0" cy="0"/>
        </a:xfrm>
      </p:grpSpPr>
      <p:sp>
        <p:nvSpPr>
          <p:cNvPr id="13" name="Rettangolo 6"/>
          <p:cNvSpPr/>
          <p:nvPr userDrawn="1"/>
        </p:nvSpPr>
        <p:spPr>
          <a:xfrm>
            <a:off x="0" y="0"/>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smtClean="0"/>
              <a:t>INSERT YOUR TITLE HERE</a:t>
            </a:r>
            <a:endParaRPr lang="en-US" dirty="0"/>
          </a:p>
        </p:txBody>
      </p:sp>
      <p:sp>
        <p:nvSpPr>
          <p:cNvPr id="12" name="Segnaposto immagine 5"/>
          <p:cNvSpPr>
            <a:spLocks noGrp="1"/>
          </p:cNvSpPr>
          <p:nvPr>
            <p:ph type="pic" sz="quarter" idx="11"/>
          </p:nvPr>
        </p:nvSpPr>
        <p:spPr>
          <a:xfrm>
            <a:off x="0" y="1250541"/>
            <a:ext cx="9144000" cy="2629091"/>
          </a:xfrm>
        </p:spPr>
        <p:txBody>
          <a:bodyPr/>
          <a:lstStyle/>
          <a:p>
            <a:r>
              <a:rPr lang="en-US" smtClean="0"/>
              <a:t>Click icon to add picture</a:t>
            </a:r>
            <a:endParaRPr lang="it-IT"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
        <p:nvSpPr>
          <p:cNvPr id="10" name="Rettangolo 7"/>
          <p:cNvSpPr/>
          <p:nvPr userDrawn="1"/>
        </p:nvSpPr>
        <p:spPr>
          <a:xfrm>
            <a:off x="0" y="3879632"/>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11"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7"/>
            <a:ext cx="217532" cy="217532"/>
          </a:xfrm>
          <a:prstGeom prst="rect">
            <a:avLst/>
          </a:prstGeom>
        </p:spPr>
      </p:pic>
    </p:spTree>
    <p:extLst>
      <p:ext uri="{BB962C8B-B14F-4D97-AF65-F5344CB8AC3E}">
        <p14:creationId xmlns:p14="http://schemas.microsoft.com/office/powerpoint/2010/main" val="299702137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_green BG and white ma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red BG and white ma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2_blue BG and white ma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3_orange BG and white ma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4_yellow BG and white man">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5_dark-red BG and white ma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black BG and white man">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3" name="Picture 3" descr="C:\Users\c.cusinato\Desktop\Reply_Man.png"/>
          <p:cNvPicPr>
            <a:picLocks noChangeAspect="1" noChangeArrowheads="1"/>
          </p:cNvPicPr>
          <p:nvPr userDrawn="1"/>
        </p:nvPicPr>
        <p:blipFill>
          <a:blip r:embed="rId3">
            <a:biLevel thresh="25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white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pic>
        <p:nvPicPr>
          <p:cNvPr id="6" name="Picture 3" descr="C:\Users\c.cusinato\Desktop\Reply_Man.png"/>
          <p:cNvPicPr>
            <a:picLocks noChangeAspect="1" noChangeArrowheads="1"/>
          </p:cNvPicPr>
          <p:nvPr userDrawn="1"/>
        </p:nvPicPr>
        <p:blipFill>
          <a:blip r:embed="rId2">
            <a:biLevel thresh="25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_green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pic>
        <p:nvPicPr>
          <p:cNvPr id="6" name="Picture 3" descr="C:\Users\c.cusinato\Desktop\Reply_Man.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14_green man">
    <p:spTree>
      <p:nvGrpSpPr>
        <p:cNvPr id="1" name=""/>
        <p:cNvGrpSpPr/>
        <p:nvPr/>
      </p:nvGrpSpPr>
      <p:grpSpPr>
        <a:xfrm>
          <a:off x="0" y="0"/>
          <a:ext cx="0" cy="0"/>
          <a:chOff x="0" y="0"/>
          <a:chExt cx="0" cy="0"/>
        </a:xfrm>
      </p:grpSpPr>
      <p:sp>
        <p:nvSpPr>
          <p:cNvPr id="9" name="TextBox 8"/>
          <p:cNvSpPr txBox="1"/>
          <p:nvPr userDrawn="1"/>
        </p:nvSpPr>
        <p:spPr>
          <a:xfrm>
            <a:off x="164176" y="4712495"/>
            <a:ext cx="391384" cy="246221"/>
          </a:xfrm>
          <a:prstGeom prst="rect">
            <a:avLst/>
          </a:prstGeom>
          <a:noFill/>
        </p:spPr>
        <p:txBody>
          <a:bodyPr wrap="square" rtlCol="0">
            <a:spAutoFit/>
          </a:bodyPr>
          <a:lstStyle/>
          <a:p>
            <a:pPr algn="r" defTabSz="914400"/>
            <a:fld id="{83005305-56AA-41FB-8E52-9E09D388040D}" type="slidenum">
              <a:rPr lang="it-IT" sz="1000" smtClean="0">
                <a:solidFill>
                  <a:srgbClr val="000000"/>
                </a:solidFill>
              </a:rPr>
              <a:pPr algn="r" defTabSz="914400"/>
              <a:t>‹Nr.›</a:t>
            </a:fld>
            <a:endParaRPr lang="it-IT" sz="1000" dirty="0">
              <a:solidFill>
                <a:srgbClr val="000000"/>
              </a:solidFill>
            </a:endParaRPr>
          </a:p>
        </p:txBody>
      </p:sp>
      <p:sp>
        <p:nvSpPr>
          <p:cNvPr id="10" name="Title 1"/>
          <p:cNvSpPr>
            <a:spLocks noGrp="1"/>
          </p:cNvSpPr>
          <p:nvPr>
            <p:ph type="title" hasCustomPrompt="1"/>
          </p:nvPr>
        </p:nvSpPr>
        <p:spPr>
          <a:xfrm>
            <a:off x="457200" y="228600"/>
            <a:ext cx="8229600" cy="457200"/>
          </a:xfrm>
        </p:spPr>
        <p:txBody>
          <a:bodyPr>
            <a:noAutofit/>
          </a:bodyPr>
          <a:lstStyle>
            <a:lvl1pPr algn="ctr">
              <a:lnSpc>
                <a:spcPct val="100000"/>
              </a:lnSpc>
              <a:defRPr sz="3200" b="0" spc="-150">
                <a:solidFill>
                  <a:schemeClr val="bg1"/>
                </a:solidFill>
                <a:latin typeface="Proxima Nova Rg" pitchFamily="50" charset="0"/>
              </a:defRPr>
            </a:lvl1pPr>
          </a:lstStyle>
          <a:p>
            <a:r>
              <a:rPr lang="en-US" dirty="0" smtClean="0"/>
              <a:t>click to edit master title</a:t>
            </a:r>
            <a:endParaRPr lang="en-US" dirty="0"/>
          </a:p>
        </p:txBody>
      </p:sp>
      <p:sp>
        <p:nvSpPr>
          <p:cNvPr id="11" name="Text Placeholder 7"/>
          <p:cNvSpPr>
            <a:spLocks noGrp="1"/>
          </p:cNvSpPr>
          <p:nvPr>
            <p:ph type="body" sz="quarter" idx="10" hasCustomPrompt="1"/>
          </p:nvPr>
        </p:nvSpPr>
        <p:spPr>
          <a:xfrm>
            <a:off x="457200" y="694020"/>
            <a:ext cx="8229600" cy="350044"/>
          </a:xfrm>
        </p:spPr>
        <p:txBody>
          <a:bodyPr>
            <a:noAutofit/>
          </a:bodyPr>
          <a:lstStyle>
            <a:lvl1pPr marL="0" indent="0" algn="ctr">
              <a:spcBef>
                <a:spcPts val="0"/>
              </a:spcBef>
              <a:buNone/>
              <a:defRPr sz="2000" b="0" spc="0">
                <a:solidFill>
                  <a:schemeClr val="tx1"/>
                </a:solidFill>
                <a:latin typeface="Proxima Nova Rg" pitchFamily="50" charset="0"/>
              </a:defRPr>
            </a:lvl1pPr>
          </a:lstStyle>
          <a:p>
            <a:pPr lvl="0"/>
            <a:r>
              <a:rPr lang="en-US" dirty="0" smtClean="0"/>
              <a:t>click to edit master text styles</a:t>
            </a:r>
            <a:endParaRPr lang="en-US" dirty="0"/>
          </a:p>
        </p:txBody>
      </p:sp>
      <p:pic>
        <p:nvPicPr>
          <p:cNvPr id="6" name="Picture 3" descr="C:\Users\c.cusinato\Desktop\Reply_Man.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tretch>
            <a:fillRect/>
          </a:stretch>
        </p:blipFill>
        <p:spPr bwMode="auto">
          <a:xfrm>
            <a:off x="8793173" y="4819121"/>
            <a:ext cx="216542" cy="216000"/>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med">
    <p:wipe dir="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SERT Image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smtClean="0"/>
              <a:t>Basic text</a:t>
            </a:r>
          </a:p>
          <a:p>
            <a:pPr lvl="1"/>
            <a:r>
              <a:rPr lang="it-IT" dirty="0" smtClean="0"/>
              <a:t>Text in CAPITAL LETTERS</a:t>
            </a:r>
          </a:p>
          <a:p>
            <a:pPr lvl="2"/>
            <a:r>
              <a:rPr lang="it-IT" dirty="0" smtClean="0"/>
              <a:t>Basic green text</a:t>
            </a:r>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lvl="6"/>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smtClean="0"/>
              <a:t>INSERT YOUR TITLE HERE</a:t>
            </a:r>
            <a:endParaRPr lang="en-US" dirty="0"/>
          </a:p>
        </p:txBody>
      </p:sp>
      <p:sp>
        <p:nvSpPr>
          <p:cNvPr id="12" name="Segnaposto immagine 5"/>
          <p:cNvSpPr>
            <a:spLocks noGrp="1"/>
          </p:cNvSpPr>
          <p:nvPr>
            <p:ph type="pic" sz="quarter" idx="11"/>
          </p:nvPr>
        </p:nvSpPr>
        <p:spPr>
          <a:xfrm>
            <a:off x="4025590" y="1417013"/>
            <a:ext cx="5118410" cy="3036887"/>
          </a:xfrm>
        </p:spPr>
        <p:txBody>
          <a:bodyPr/>
          <a:lstStyle/>
          <a:p>
            <a:r>
              <a:rPr lang="en-US" smtClean="0"/>
              <a:t>Click icon to add picture</a:t>
            </a:r>
            <a:endParaRPr lang="it-IT"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Tree>
    <p:extLst>
      <p:ext uri="{BB962C8B-B14F-4D97-AF65-F5344CB8AC3E}">
        <p14:creationId xmlns:p14="http://schemas.microsoft.com/office/powerpoint/2010/main" val="2925328187"/>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 Text 1 Column">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457200" y="1331136"/>
            <a:ext cx="8229600" cy="2617037"/>
          </a:xfrm>
        </p:spPr>
        <p:txBody>
          <a:bodyPr wrap="square" tIns="0" bIns="0" numCol="1" spcCol="269981">
            <a:noAutofit/>
          </a:bodyPr>
          <a:lstStyle>
            <a:lvl1pPr marL="0" indent="0">
              <a:lnSpc>
                <a:spcPct val="100000"/>
              </a:lnSpc>
              <a:spcBef>
                <a:spcPts val="600"/>
              </a:spcBef>
              <a:spcAft>
                <a:spcPts val="600"/>
              </a:spcAft>
              <a:buNone/>
              <a:defRPr sz="1800">
                <a:solidFill>
                  <a:schemeClr val="tx1"/>
                </a:solidFill>
                <a:latin typeface="Proxima Nova Rg" pitchFamily="50" charset="0"/>
              </a:defRPr>
            </a:lvl1pPr>
          </a:lstStyle>
          <a:p>
            <a:pPr lvl="0"/>
            <a:r>
              <a:rPr lang="en-US" dirty="0" smtClean="0"/>
              <a:t>Click to edit Master text styles</a:t>
            </a:r>
            <a:endParaRPr lang="en-US" dirty="0"/>
          </a:p>
        </p:txBody>
      </p:sp>
      <p:sp>
        <p:nvSpPr>
          <p:cNvPr id="37" name="Title 1"/>
          <p:cNvSpPr>
            <a:spLocks noGrp="1"/>
          </p:cNvSpPr>
          <p:nvPr>
            <p:ph type="title" hasCustomPrompt="1"/>
          </p:nvPr>
        </p:nvSpPr>
        <p:spPr>
          <a:xfrm>
            <a:off x="457200" y="228600"/>
            <a:ext cx="8229600" cy="457200"/>
          </a:xfrm>
        </p:spPr>
        <p:txBody>
          <a:bodyPr>
            <a:noAutofit/>
          </a:bodyPr>
          <a:lstStyle>
            <a:lvl1pPr algn="ctr">
              <a:lnSpc>
                <a:spcPct val="100000"/>
              </a:lnSpc>
              <a:defRPr sz="3200" b="0" spc="-150">
                <a:solidFill>
                  <a:schemeClr val="bg1"/>
                </a:solidFill>
                <a:latin typeface="Proxima Nova Rg" pitchFamily="50" charset="0"/>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457200" y="694023"/>
            <a:ext cx="8229600" cy="350044"/>
          </a:xfrm>
        </p:spPr>
        <p:txBody>
          <a:bodyPr>
            <a:noAutofit/>
          </a:bodyPr>
          <a:lstStyle>
            <a:lvl1pPr marL="0" indent="0" algn="ctr">
              <a:spcBef>
                <a:spcPts val="0"/>
              </a:spcBef>
              <a:buNone/>
              <a:defRPr sz="2000" b="0" spc="0">
                <a:solidFill>
                  <a:schemeClr val="tx1"/>
                </a:solidFill>
                <a:latin typeface="Proxima Nova Rg" pitchFamily="50" charset="0"/>
              </a:defRPr>
            </a:lvl1pPr>
          </a:lstStyle>
          <a:p>
            <a:pPr lvl="0"/>
            <a:r>
              <a:rPr lang="en-US" dirty="0" smtClean="0"/>
              <a:t>click to edit master text styles</a:t>
            </a:r>
            <a:endParaRPr lang="en-US" dirty="0"/>
          </a:p>
        </p:txBody>
      </p:sp>
      <p:pic>
        <p:nvPicPr>
          <p:cNvPr id="9" name="Picture 8" descr="C:\Users\c.cusinato\Desktop\Reply_Man.png"/>
          <p:cNvPicPr>
            <a:picLocks noChangeAspect="1" noChangeArrowheads="1"/>
          </p:cNvPicPr>
          <p:nvPr userDrawn="1"/>
        </p:nvPicPr>
        <p:blipFill>
          <a:blip r:embed="rId2" cstate="email">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tretch>
            <a:fillRect/>
          </a:stretch>
        </p:blipFill>
        <p:spPr bwMode="auto">
          <a:xfrm>
            <a:off x="8785540" y="4803881"/>
            <a:ext cx="302744" cy="301986"/>
          </a:xfrm>
          <a:prstGeom prst="rect">
            <a:avLst/>
          </a:prstGeom>
          <a:noFill/>
          <a:ln>
            <a:noFill/>
          </a:ln>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SERT Gradient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smtClean="0"/>
              <a:t>Basic text</a:t>
            </a:r>
          </a:p>
          <a:p>
            <a:pPr lvl="1"/>
            <a:r>
              <a:rPr lang="it-IT" dirty="0" smtClean="0"/>
              <a:t>Text in CAPITAL </a:t>
            </a:r>
            <a:r>
              <a:rPr lang="it-IT" dirty="0" err="1" smtClean="0"/>
              <a:t>LeTTERS</a:t>
            </a:r>
            <a:endParaRPr lang="it-IT" dirty="0" smtClean="0"/>
          </a:p>
          <a:p>
            <a:pPr lvl="2"/>
            <a:r>
              <a:rPr lang="it-IT" dirty="0" smtClean="0"/>
              <a:t>Basic green text</a:t>
            </a:r>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lvl="6"/>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smtClean="0"/>
              <a:t>INSERT YOUR TITLE HERE</a:t>
            </a:r>
            <a:endParaRPr lang="en-US" dirty="0"/>
          </a:p>
        </p:txBody>
      </p:sp>
      <p:pic>
        <p:nvPicPr>
          <p:cNvPr id="2" name="Immagine 1" descr="Reply Green 0.png"/>
          <p:cNvPicPr>
            <a:picLocks noChangeAspect="1"/>
          </p:cNvPicPr>
          <p:nvPr userDrawn="1"/>
        </p:nvPicPr>
        <p:blipFill rotWithShape="1">
          <a:blip r:embed="rId2">
            <a:extLst>
              <a:ext uri="{28A0092B-C50C-407E-A947-70E740481C1C}">
                <a14:useLocalDpi xmlns:a14="http://schemas.microsoft.com/office/drawing/2010/main" val="0"/>
              </a:ext>
            </a:extLst>
          </a:blip>
          <a:srcRect r="5278"/>
          <a:stretch/>
        </p:blipFill>
        <p:spPr>
          <a:xfrm>
            <a:off x="4029395" y="1416656"/>
            <a:ext cx="5114605" cy="3037283"/>
          </a:xfrm>
          <a:prstGeom prst="rect">
            <a:avLst/>
          </a:prstGeom>
        </p:spPr>
      </p:pic>
      <p:sp>
        <p:nvSpPr>
          <p:cNvPr id="12" name="Content Placeholder 2"/>
          <p:cNvSpPr>
            <a:spLocks noGrp="1"/>
          </p:cNvSpPr>
          <p:nvPr>
            <p:ph sz="half" idx="11" hasCustomPrompt="1"/>
          </p:nvPr>
        </p:nvSpPr>
        <p:spPr>
          <a:xfrm>
            <a:off x="4352740" y="2858737"/>
            <a:ext cx="4616786" cy="619319"/>
          </a:xfrm>
        </p:spPr>
        <p:txBody>
          <a:bodyPr anchor="t"/>
          <a:lstStyle>
            <a:lvl1pPr>
              <a:defRPr sz="4000" cap="all" spc="-100">
                <a:solidFill>
                  <a:schemeClr val="tx1"/>
                </a:solidFill>
                <a:latin typeface="Arial Black"/>
                <a:cs typeface="Arial Black"/>
              </a:defRPr>
            </a:lvl1pPr>
            <a:lvl2pPr>
              <a:defRPr sz="4000">
                <a:latin typeface="Arial Black"/>
                <a:cs typeface="Arial Black"/>
              </a:defRPr>
            </a:lvl2pPr>
            <a:lvl3pPr>
              <a:defRPr sz="4000">
                <a:latin typeface="Arial Black"/>
                <a:cs typeface="Arial Black"/>
              </a:defRPr>
            </a:lvl3pPr>
            <a:lvl4pPr>
              <a:defRPr sz="4000">
                <a:latin typeface="Arial Black"/>
                <a:cs typeface="Arial Black"/>
              </a:defRPr>
            </a:lvl4pPr>
            <a:lvl5pPr>
              <a:defRPr sz="4000">
                <a:latin typeface="Arial Black"/>
                <a:cs typeface="Arial Black"/>
              </a:defRPr>
            </a:lvl5pPr>
            <a:lvl6pPr>
              <a:defRPr sz="4000">
                <a:latin typeface="Arial Black"/>
                <a:cs typeface="Arial Black"/>
              </a:defRPr>
            </a:lvl6pPr>
            <a:lvl7pPr>
              <a:defRPr sz="4000">
                <a:latin typeface="Arial Black"/>
                <a:cs typeface="Arial Black"/>
              </a:defRPr>
            </a:lvl7pPr>
            <a:lvl8pPr>
              <a:defRPr sz="4000">
                <a:latin typeface="Arial Black"/>
                <a:cs typeface="Arial Black"/>
              </a:defRPr>
            </a:lvl8pPr>
            <a:lvl9pPr>
              <a:defRPr sz="4000">
                <a:latin typeface="Arial Black"/>
                <a:cs typeface="Arial Black"/>
              </a:defRPr>
            </a:lvl9pPr>
          </a:lstStyle>
          <a:p>
            <a:pPr lvl="0"/>
            <a:r>
              <a:rPr lang="en-US" dirty="0" smtClean="0"/>
              <a:t>TEXT</a:t>
            </a:r>
            <a:endParaRPr lang="en-US" dirty="0"/>
          </a:p>
        </p:txBody>
      </p:sp>
      <p:sp>
        <p:nvSpPr>
          <p:cNvPr id="13" name="Content Placeholder 2"/>
          <p:cNvSpPr>
            <a:spLocks noGrp="1"/>
          </p:cNvSpPr>
          <p:nvPr>
            <p:ph sz="half" idx="12" hasCustomPrompt="1"/>
          </p:nvPr>
        </p:nvSpPr>
        <p:spPr>
          <a:xfrm>
            <a:off x="4352740" y="1903019"/>
            <a:ext cx="4616786" cy="320156"/>
          </a:xfrm>
        </p:spPr>
        <p:txBody>
          <a:bodyPr/>
          <a:lstStyle>
            <a:lvl1pPr>
              <a:defRPr sz="1600">
                <a:solidFill>
                  <a:schemeClr val="tx1"/>
                </a:solidFill>
              </a:defRPr>
            </a:lvl1pPr>
            <a:lvl2pPr marL="0" indent="0">
              <a:buFont typeface="+mj-lt"/>
              <a:buNone/>
              <a:defRPr sz="1400">
                <a:solidFill>
                  <a:schemeClr val="tx1"/>
                </a:solidFill>
              </a:defRPr>
            </a:lvl2pPr>
            <a:lvl3pPr marL="0" indent="0">
              <a:buFont typeface="+mj-lt"/>
              <a:buNone/>
              <a:defRPr sz="1400">
                <a:solidFill>
                  <a:schemeClr val="tx1"/>
                </a:solidFill>
              </a:defRPr>
            </a:lvl3pPr>
            <a:lvl4pPr marL="0" indent="0">
              <a:buFont typeface="+mj-lt"/>
              <a:buNone/>
              <a:defRPr sz="1400">
                <a:solidFill>
                  <a:schemeClr val="tx1"/>
                </a:solidFill>
              </a:defRPr>
            </a:lvl4pPr>
            <a:lvl5pPr marL="0" indent="0">
              <a:buFont typeface="+mj-lt"/>
              <a:buNone/>
              <a:defRPr sz="1400">
                <a:solidFill>
                  <a:schemeClr val="tx1"/>
                </a:solidFill>
              </a:defRPr>
            </a:lvl5pPr>
            <a:lvl6pPr marL="0" indent="0">
              <a:buFont typeface="+mj-lt"/>
              <a:buNone/>
              <a:defRPr sz="1400">
                <a:solidFill>
                  <a:schemeClr val="tx1"/>
                </a:solidFill>
              </a:defRPr>
            </a:lvl6pPr>
            <a:lvl7pPr marL="0" indent="0">
              <a:buFont typeface="+mj-lt"/>
              <a:buNone/>
              <a:defRPr sz="1400">
                <a:solidFill>
                  <a:schemeClr val="tx1"/>
                </a:solidFill>
              </a:defRPr>
            </a:lvl7pPr>
            <a:lvl8pPr marL="0" indent="0">
              <a:buFont typeface="+mj-lt"/>
              <a:buNone/>
              <a:defRPr sz="1400">
                <a:solidFill>
                  <a:schemeClr val="tx1"/>
                </a:solidFill>
              </a:defRPr>
            </a:lvl8pPr>
            <a:lvl9pPr marL="0" indent="0">
              <a:buFont typeface="+mj-lt"/>
              <a:buNone/>
              <a:defRPr sz="1400">
                <a:solidFill>
                  <a:schemeClr val="tx1"/>
                </a:solidFill>
              </a:defRPr>
            </a:lvl9pPr>
          </a:lstStyle>
          <a:p>
            <a:pPr lvl="0"/>
            <a:r>
              <a:rPr lang="it-IT" dirty="0" smtClean="0"/>
              <a:t>Basic text</a:t>
            </a:r>
          </a:p>
        </p:txBody>
      </p:sp>
      <p:pic>
        <p:nvPicPr>
          <p:cNvPr id="10"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9" name="Subtitle 2"/>
          <p:cNvSpPr>
            <a:spLocks noGrp="1"/>
          </p:cNvSpPr>
          <p:nvPr>
            <p:ph type="subTitle" idx="13"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Tree>
    <p:extLst>
      <p:ext uri="{BB962C8B-B14F-4D97-AF65-F5344CB8AC3E}">
        <p14:creationId xmlns:p14="http://schemas.microsoft.com/office/powerpoint/2010/main" val="2756235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12879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Cover">
    <p:spTree>
      <p:nvGrpSpPr>
        <p:cNvPr id="1" name=""/>
        <p:cNvGrpSpPr/>
        <p:nvPr/>
      </p:nvGrpSpPr>
      <p:grpSpPr>
        <a:xfrm>
          <a:off x="0" y="0"/>
          <a:ext cx="0" cy="0"/>
          <a:chOff x="0" y="0"/>
          <a:chExt cx="0" cy="0"/>
        </a:xfrm>
      </p:grpSpPr>
      <p:pic>
        <p:nvPicPr>
          <p:cNvPr id="6" name="Immagine 5"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0" name="Title 1"/>
          <p:cNvSpPr>
            <a:spLocks noGrp="1"/>
          </p:cNvSpPr>
          <p:nvPr>
            <p:ph type="ctrTitle" hasCustomPrompt="1"/>
          </p:nvPr>
        </p:nvSpPr>
        <p:spPr>
          <a:xfrm>
            <a:off x="1156023" y="2010229"/>
            <a:ext cx="7003440" cy="1321697"/>
          </a:xfrm>
        </p:spPr>
        <p:txBody>
          <a:bodyPr anchor="ctr"/>
          <a:lstStyle>
            <a:lvl1pPr>
              <a:lnSpc>
                <a:spcPct val="80000"/>
              </a:lnSpc>
              <a:defRPr lang="en-US" sz="6000" i="0" u="none" kern="1200" cap="all" spc="-100" baseline="0" dirty="0">
                <a:solidFill>
                  <a:schemeClr val="tx1"/>
                </a:solidFill>
                <a:latin typeface="Arial Black"/>
                <a:ea typeface="+mj-ea"/>
                <a:cs typeface="Arial Black"/>
              </a:defRPr>
            </a:lvl1pPr>
          </a:lstStyle>
          <a:p>
            <a:r>
              <a:rPr lang="it-IT" dirty="0" err="1" smtClean="0"/>
              <a:t>Insert</a:t>
            </a:r>
            <a:r>
              <a:rPr lang="it-IT" dirty="0" smtClean="0"/>
              <a:t> </a:t>
            </a:r>
            <a:r>
              <a:rPr lang="it-IT" dirty="0" err="1" smtClean="0"/>
              <a:t>your</a:t>
            </a:r>
            <a:r>
              <a:rPr lang="it-IT" dirty="0" smtClean="0"/>
              <a:t> </a:t>
            </a:r>
            <a:r>
              <a:rPr lang="it-IT" dirty="0" err="1" smtClean="0"/>
              <a:t>title</a:t>
            </a:r>
            <a:r>
              <a:rPr lang="it-IT" dirty="0" smtClean="0"/>
              <a:t> </a:t>
            </a:r>
            <a:r>
              <a:rPr lang="it-IT" dirty="0" err="1" smtClean="0"/>
              <a:t>here</a:t>
            </a:r>
            <a:endParaRPr lang="en-US" dirty="0"/>
          </a:p>
        </p:txBody>
      </p:sp>
      <p:sp>
        <p:nvSpPr>
          <p:cNvPr id="7" name="Subtitle 2"/>
          <p:cNvSpPr>
            <a:spLocks noGrp="1"/>
          </p:cNvSpPr>
          <p:nvPr>
            <p:ph type="subTitle" idx="1" hasCustomPrompt="1"/>
          </p:nvPr>
        </p:nvSpPr>
        <p:spPr>
          <a:xfrm>
            <a:off x="1156022" y="3375892"/>
            <a:ext cx="7003441" cy="328820"/>
          </a:xfrm>
        </p:spPr>
        <p:txBody>
          <a:bodyPr lIns="0" bIns="0" anchor="t">
            <a:noAutofit/>
          </a:bodyPr>
          <a:lstStyle>
            <a:lvl1pPr marL="0" indent="0" algn="ctr">
              <a:buNone/>
              <a:defRPr sz="1800" b="0" cap="none">
                <a:solidFill>
                  <a:schemeClr val="tx1"/>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pic>
        <p:nvPicPr>
          <p:cNvPr id="8"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14279412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19"/>
            <a:ext cx="7772400" cy="1102519"/>
          </a:xfrm>
        </p:spPr>
        <p:txBody>
          <a:bodyPr/>
          <a:lstStyle/>
          <a:p>
            <a:r>
              <a:rPr lang="de-DE" smtClean="0"/>
              <a:t>Titelmasterformat durch Klicken bearbeiten</a:t>
            </a:r>
            <a:endParaRPr lang="de-DE"/>
          </a:p>
        </p:txBody>
      </p:sp>
      <p:sp>
        <p:nvSpPr>
          <p:cNvPr id="3" name="Unterti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a:p>
        </p:txBody>
      </p:sp>
      <p:sp>
        <p:nvSpPr>
          <p:cNvPr id="4" name="Datumsplatzhalter 3"/>
          <p:cNvSpPr>
            <a:spLocks noGrp="1"/>
          </p:cNvSpPr>
          <p:nvPr>
            <p:ph type="dt" sz="half" idx="10"/>
          </p:nvPr>
        </p:nvSpPr>
        <p:spPr>
          <a:xfrm>
            <a:off x="457200" y="4767263"/>
            <a:ext cx="2133600" cy="273844"/>
          </a:xfrm>
          <a:prstGeom prst="rect">
            <a:avLst/>
          </a:prstGeom>
        </p:spPr>
        <p:txBody>
          <a:bodyPr/>
          <a:lstStyle/>
          <a:p>
            <a:fld id="{047C53F6-BCA9-413A-89E3-9D7A37FF0535}" type="datetimeFigureOut">
              <a:rPr lang="de-DE" smtClean="0"/>
              <a:t>28.05.2018</a:t>
            </a:fld>
            <a:endParaRPr lang="de-DE"/>
          </a:p>
        </p:txBody>
      </p:sp>
      <p:sp>
        <p:nvSpPr>
          <p:cNvPr id="5" name="Fußzeilenplatzhalter 4"/>
          <p:cNvSpPr>
            <a:spLocks noGrp="1"/>
          </p:cNvSpPr>
          <p:nvPr>
            <p:ph type="ftr" sz="quarter" idx="11"/>
          </p:nvPr>
        </p:nvSpPr>
        <p:spPr>
          <a:xfrm>
            <a:off x="3124200" y="4767263"/>
            <a:ext cx="2895600" cy="273844"/>
          </a:xfrm>
          <a:prstGeom prst="rect">
            <a:avLst/>
          </a:prstGeom>
        </p:spPr>
        <p:txBody>
          <a:bodyPr/>
          <a:lstStyle/>
          <a:p>
            <a:endParaRPr lang="de-DE"/>
          </a:p>
        </p:txBody>
      </p:sp>
      <p:sp>
        <p:nvSpPr>
          <p:cNvPr id="6" name="Foliennummernplatzhalter 5"/>
          <p:cNvSpPr>
            <a:spLocks noGrp="1"/>
          </p:cNvSpPr>
          <p:nvPr>
            <p:ph type="sldNum" sz="quarter" idx="12"/>
          </p:nvPr>
        </p:nvSpPr>
        <p:spPr>
          <a:xfrm>
            <a:off x="6553200" y="4767263"/>
            <a:ext cx="2133600" cy="273844"/>
          </a:xfrm>
          <a:prstGeom prst="rect">
            <a:avLst/>
          </a:prstGeom>
        </p:spPr>
        <p:txBody>
          <a:bodyPr/>
          <a:lstStyle/>
          <a:p>
            <a:fld id="{022AD1C4-6D02-42AC-B9C2-D69B9CC29B5E}" type="slidenum">
              <a:rPr lang="de-DE" smtClean="0"/>
              <a:t>‹Nr.›</a:t>
            </a:fld>
            <a:endParaRPr lang="de-DE"/>
          </a:p>
        </p:txBody>
      </p:sp>
    </p:spTree>
    <p:extLst>
      <p:ext uri="{BB962C8B-B14F-4D97-AF65-F5344CB8AC3E}">
        <p14:creationId xmlns:p14="http://schemas.microsoft.com/office/powerpoint/2010/main" val="36324973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a:xfrm>
            <a:off x="457200" y="4767263"/>
            <a:ext cx="2133600" cy="273844"/>
          </a:xfrm>
          <a:prstGeom prst="rect">
            <a:avLst/>
          </a:prstGeom>
        </p:spPr>
        <p:txBody>
          <a:bodyPr/>
          <a:lstStyle/>
          <a:p>
            <a:fld id="{047C53F6-BCA9-413A-89E3-9D7A37FF0535}" type="datetimeFigureOut">
              <a:rPr lang="de-DE" smtClean="0"/>
              <a:t>28.05.2018</a:t>
            </a:fld>
            <a:endParaRPr lang="de-DE"/>
          </a:p>
        </p:txBody>
      </p:sp>
      <p:sp>
        <p:nvSpPr>
          <p:cNvPr id="5" name="Fußzeilenplatzhalter 4"/>
          <p:cNvSpPr>
            <a:spLocks noGrp="1"/>
          </p:cNvSpPr>
          <p:nvPr>
            <p:ph type="ftr" sz="quarter" idx="11"/>
          </p:nvPr>
        </p:nvSpPr>
        <p:spPr>
          <a:xfrm>
            <a:off x="3124200" y="4767263"/>
            <a:ext cx="2895600" cy="273844"/>
          </a:xfrm>
          <a:prstGeom prst="rect">
            <a:avLst/>
          </a:prstGeom>
        </p:spPr>
        <p:txBody>
          <a:bodyPr/>
          <a:lstStyle/>
          <a:p>
            <a:endParaRPr lang="de-DE"/>
          </a:p>
        </p:txBody>
      </p:sp>
      <p:sp>
        <p:nvSpPr>
          <p:cNvPr id="6" name="Foliennummernplatzhalter 5"/>
          <p:cNvSpPr>
            <a:spLocks noGrp="1"/>
          </p:cNvSpPr>
          <p:nvPr>
            <p:ph type="sldNum" sz="quarter" idx="12"/>
          </p:nvPr>
        </p:nvSpPr>
        <p:spPr>
          <a:xfrm>
            <a:off x="6553200" y="4767263"/>
            <a:ext cx="2133600" cy="273844"/>
          </a:xfrm>
          <a:prstGeom prst="rect">
            <a:avLst/>
          </a:prstGeom>
        </p:spPr>
        <p:txBody>
          <a:bodyPr/>
          <a:lstStyle/>
          <a:p>
            <a:fld id="{022AD1C4-6D02-42AC-B9C2-D69B9CC29B5E}" type="slidenum">
              <a:rPr lang="de-DE" smtClean="0"/>
              <a:t>‹Nr.›</a:t>
            </a:fld>
            <a:endParaRPr lang="de-DE"/>
          </a:p>
        </p:txBody>
      </p:sp>
    </p:spTree>
    <p:extLst>
      <p:ext uri="{BB962C8B-B14F-4D97-AF65-F5344CB8AC3E}">
        <p14:creationId xmlns:p14="http://schemas.microsoft.com/office/powerpoint/2010/main" val="18326006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_Blue">
    <p:bg>
      <p:bgPr>
        <a:solidFill>
          <a:srgbClr val="00529B"/>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002F5F"/>
          </a:solidFill>
          <a:ln w="12700" cap="flat" cmpd="sng" algn="ctr">
            <a:noFill/>
            <a:prstDash val="solid"/>
            <a:round/>
            <a:headEnd type="none" w="med" len="med"/>
            <a:tailEnd type="none" w="med" len="med"/>
          </a:ln>
          <a:effectLst/>
        </p:spPr>
        <p:txBody>
          <a:bodyPr vert="horz" wrap="squar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9" name="Rectangle 122"/>
          <p:cNvSpPr>
            <a:spLocks noGrp="1" noChangeArrowheads="1"/>
          </p:cNvSpPr>
          <p:nvPr>
            <p:ph type="ctrTitle" hasCustomPrompt="1"/>
          </p:nvPr>
        </p:nvSpPr>
        <p:spPr bwMode="auto">
          <a:xfrm>
            <a:off x="330994" y="1219488"/>
            <a:ext cx="6550819"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9DC2E3"/>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eeting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smtClean="0"/>
              <a:t>INSERT YOUR TITLE HERE</a:t>
            </a:r>
            <a:endParaRPr lang="en-US" dirty="0"/>
          </a:p>
        </p:txBody>
      </p:sp>
      <p:sp>
        <p:nvSpPr>
          <p:cNvPr id="18"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pic>
        <p:nvPicPr>
          <p:cNvPr id="7"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6" name="Inhaltsplatzhalter 2"/>
          <p:cNvSpPr>
            <a:spLocks noGrp="1"/>
          </p:cNvSpPr>
          <p:nvPr>
            <p:ph idx="10"/>
          </p:nvPr>
        </p:nvSpPr>
        <p:spPr>
          <a:xfrm>
            <a:off x="603248" y="1594892"/>
            <a:ext cx="7937501" cy="2462213"/>
          </a:xfrm>
        </p:spPr>
        <p:txBody>
          <a:bodyPr/>
          <a:lstStyle>
            <a:lvl1pPr marL="500063" indent="-500063">
              <a:spcBef>
                <a:spcPts val="1200"/>
              </a:spcBef>
              <a:buClr>
                <a:schemeClr val="accent2"/>
              </a:buClr>
              <a:buSzPct val="100000"/>
              <a:buFont typeface="+mj-lt"/>
              <a:buAutoNum type="arabicPlain"/>
              <a:tabLst/>
              <a:defRPr/>
            </a:lvl1pPr>
            <a:lvl2pPr marL="982663" indent="-490538">
              <a:spcBef>
                <a:spcPts val="1200"/>
              </a:spcBef>
              <a:buClr>
                <a:schemeClr val="accent2"/>
              </a:buClr>
              <a:buSzPct val="100000"/>
              <a:buFont typeface="+mj-lt"/>
              <a:buAutoNum type="arabicPlain"/>
              <a:tabLst/>
              <a:defRPr cap="none">
                <a:solidFill>
                  <a:schemeClr val="tx1"/>
                </a:solidFill>
              </a:defRPr>
            </a:lvl2pPr>
            <a:lvl3pPr marL="1431925" indent="-450850">
              <a:spcBef>
                <a:spcPts val="1200"/>
              </a:spcBef>
              <a:buClr>
                <a:schemeClr val="accent2"/>
              </a:buClr>
              <a:buSzPct val="100000"/>
              <a:buFont typeface="+mj-lt"/>
              <a:buAutoNum type="arabicPlain"/>
              <a:tabLst/>
              <a:defRPr sz="1600">
                <a:solidFill>
                  <a:schemeClr val="tx1"/>
                </a:solidFill>
              </a:defRPr>
            </a:lvl3pPr>
            <a:lvl4pPr marL="1371600" indent="-342900">
              <a:buFont typeface="+mj-lt"/>
              <a:buAutoNum type="arabicPeriod"/>
              <a:defRPr/>
            </a:lvl4pPr>
            <a:lvl5pPr marL="1714500" indent="-342900">
              <a:buFont typeface="+mj-lt"/>
              <a:buAutoNum type="arabicPeriod"/>
              <a:defRPr/>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759333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_Title Slide_Blue">
    <p:bg>
      <p:bgPr>
        <a:solidFill>
          <a:srgbClr val="002F5F"/>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00529B"/>
          </a:solidFill>
          <a:ln w="12700" cap="flat" cmpd="sng" algn="ctr">
            <a:noFill/>
            <a:prstDash val="solid"/>
            <a:round/>
            <a:headEnd type="none" w="med" len="med"/>
            <a:tailEnd type="none" w="med" len="med"/>
          </a:ln>
          <a:effectLst/>
        </p:spPr>
        <p:txBody>
          <a:bodyPr vert="horz" wrap="squar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9DC2E3"/>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_Orange">
    <p:bg>
      <p:bgPr>
        <a:solidFill>
          <a:schemeClr val="bg1">
            <a:lumMod val="95000"/>
          </a:schemeClr>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E16600"/>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tx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29846" y="4377540"/>
            <a:ext cx="2157418" cy="515758"/>
          </a:xfrm>
          <a:prstGeom prst="rect">
            <a:avLst/>
          </a:prstGeom>
        </p:spPr>
      </p:pic>
      <p:sp>
        <p:nvSpPr>
          <p:cNvPr id="12" name="Rectangle 11"/>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000000"/>
                </a:solidFill>
                <a:latin typeface="Arial Narrow"/>
                <a:cs typeface="Arial Narrow"/>
              </a:rPr>
              <a:t>16 – 20 October </a:t>
            </a:r>
            <a:r>
              <a:rPr lang="en-US" sz="1050" dirty="0" smtClean="0">
                <a:solidFill>
                  <a:srgbClr val="000000"/>
                </a:solidFill>
                <a:latin typeface="Arial Narrow"/>
                <a:cs typeface="Arial Narrow"/>
              </a:rPr>
              <a:t>2016</a:t>
            </a:r>
            <a:br>
              <a:rPr lang="en-US" sz="1050" dirty="0" smtClean="0">
                <a:solidFill>
                  <a:srgbClr val="000000"/>
                </a:solidFill>
                <a:latin typeface="Arial Narrow"/>
                <a:cs typeface="Arial Narrow"/>
              </a:rPr>
            </a:br>
            <a:r>
              <a:rPr lang="en-US" sz="1050" dirty="0" smtClean="0">
                <a:solidFill>
                  <a:srgbClr val="000000"/>
                </a:solidFill>
                <a:latin typeface="Arial Narrow"/>
                <a:cs typeface="Arial Narrow"/>
              </a:rPr>
              <a:t>Orlando</a:t>
            </a:r>
            <a:r>
              <a:rPr lang="en-US" sz="1050" dirty="0">
                <a:solidFill>
                  <a:srgbClr val="000000"/>
                </a:solidFill>
                <a:latin typeface="Arial Narrow"/>
                <a:cs typeface="Arial Narrow"/>
              </a:rPr>
              <a:t>, Florida </a:t>
            </a:r>
            <a:br>
              <a:rPr lang="en-US" sz="1050" dirty="0">
                <a:solidFill>
                  <a:srgbClr val="000000"/>
                </a:solidFill>
                <a:latin typeface="Arial Narrow"/>
                <a:cs typeface="Arial Narrow"/>
              </a:rPr>
            </a:br>
            <a:r>
              <a:rPr lang="en-US" sz="1050" dirty="0">
                <a:solidFill>
                  <a:srgbClr val="000000"/>
                </a:solidFill>
                <a:latin typeface="Arial Narrow"/>
                <a:cs typeface="Arial Narrow"/>
              </a:rPr>
              <a:t>#GartnerSYM</a:t>
            </a:r>
          </a:p>
        </p:txBody>
      </p:sp>
      <p:sp>
        <p:nvSpPr>
          <p:cNvPr id="9" name="TextBox 8"/>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7E3900"/>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_Gold">
    <p:bg>
      <p:bgPr>
        <a:solidFill>
          <a:schemeClr val="tx1"/>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F09600"/>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tx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tx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825000"/>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lide_Red">
    <p:bg>
      <p:bgPr>
        <a:solidFill>
          <a:schemeClr val="bg1">
            <a:lumMod val="95000"/>
          </a:schemeClr>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F04C25"/>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tx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29846" y="4377540"/>
            <a:ext cx="2157418" cy="515758"/>
          </a:xfrm>
          <a:prstGeom prst="rect">
            <a:avLst/>
          </a:prstGeom>
        </p:spPr>
      </p:pic>
      <p:sp>
        <p:nvSpPr>
          <p:cNvPr id="12" name="Rectangle 11"/>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000000"/>
                </a:solidFill>
                <a:latin typeface="Arial Narrow"/>
                <a:cs typeface="Arial Narrow"/>
              </a:rPr>
              <a:t>16 – 20 October </a:t>
            </a:r>
            <a:r>
              <a:rPr lang="en-US" sz="1050" dirty="0" smtClean="0">
                <a:solidFill>
                  <a:srgbClr val="000000"/>
                </a:solidFill>
                <a:latin typeface="Arial Narrow"/>
                <a:cs typeface="Arial Narrow"/>
              </a:rPr>
              <a:t>2016</a:t>
            </a:r>
            <a:br>
              <a:rPr lang="en-US" sz="1050" dirty="0" smtClean="0">
                <a:solidFill>
                  <a:srgbClr val="000000"/>
                </a:solidFill>
                <a:latin typeface="Arial Narrow"/>
                <a:cs typeface="Arial Narrow"/>
              </a:rPr>
            </a:br>
            <a:r>
              <a:rPr lang="en-US" sz="1050" dirty="0" smtClean="0">
                <a:solidFill>
                  <a:srgbClr val="000000"/>
                </a:solidFill>
                <a:latin typeface="Arial Narrow"/>
                <a:cs typeface="Arial Narrow"/>
              </a:rPr>
              <a:t>Orlando</a:t>
            </a:r>
            <a:r>
              <a:rPr lang="en-US" sz="1050" dirty="0">
                <a:solidFill>
                  <a:srgbClr val="000000"/>
                </a:solidFill>
                <a:latin typeface="Arial Narrow"/>
                <a:cs typeface="Arial Narrow"/>
              </a:rPr>
              <a:t>, Florida </a:t>
            </a:r>
            <a:br>
              <a:rPr lang="en-US" sz="1050" dirty="0">
                <a:solidFill>
                  <a:srgbClr val="000000"/>
                </a:solidFill>
                <a:latin typeface="Arial Narrow"/>
                <a:cs typeface="Arial Narrow"/>
              </a:rPr>
            </a:br>
            <a:r>
              <a:rPr lang="en-US" sz="1050" dirty="0">
                <a:solidFill>
                  <a:srgbClr val="000000"/>
                </a:solidFill>
                <a:latin typeface="Arial Narrow"/>
                <a:cs typeface="Arial Narrow"/>
              </a:rPr>
              <a:t>#GartnerSYM</a:t>
            </a:r>
          </a:p>
        </p:txBody>
      </p:sp>
      <p:sp>
        <p:nvSpPr>
          <p:cNvPr id="9" name="TextBox 8"/>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892109"/>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auto"/>
        <p:txBody>
          <a:bodyPr/>
          <a:lstStyle/>
          <a:p>
            <a:r>
              <a:rPr lang="en-US" smtClean="0"/>
              <a:t>Click to edit Master title style</a:t>
            </a:r>
            <a:endParaRPr lang="en-US" dirty="0"/>
          </a:p>
        </p:txBody>
      </p:sp>
      <p:sp>
        <p:nvSpPr>
          <p:cNvPr id="7" name="Text Placeholder 6"/>
          <p:cNvSpPr>
            <a:spLocks noGrp="1"/>
          </p:cNvSpPr>
          <p:nvPr>
            <p:ph type="body" sz="quarter" idx="10"/>
          </p:nvPr>
        </p:nvSpPr>
        <p:spPr bwMode="gray"/>
        <p:txBody>
          <a:bodyPr/>
          <a:lstStyle>
            <a:lvl1pPr>
              <a:buClr>
                <a:srgbClr val="00529B"/>
              </a:buClr>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ey Issues">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308610" indent="-308610">
              <a:buFont typeface="+mj-lt"/>
              <a:buAutoNum type="arabicPeriod"/>
              <a:defRPr/>
            </a:lvl1pPr>
            <a:lvl2pPr marL="582930">
              <a:defRPr/>
            </a:lvl2pPr>
            <a:lvl3pPr marL="788670">
              <a:defRPr/>
            </a:lvl3pPr>
            <a:lvl4pPr marL="1028700">
              <a:defRPr/>
            </a:lvl4pPr>
            <a:lvl5pPr marL="123444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Key Issues - Grey">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308610" indent="-308610">
              <a:buClrTx/>
              <a:buFont typeface="+mj-lt"/>
              <a:buAutoNum type="arabicPeriod"/>
              <a:defRPr>
                <a:solidFill>
                  <a:srgbClr val="919191"/>
                </a:solidFill>
              </a:defRPr>
            </a:lvl1pPr>
            <a:lvl2pPr marL="582930">
              <a:buClrTx/>
              <a:defRPr>
                <a:solidFill>
                  <a:srgbClr val="919191"/>
                </a:solidFill>
              </a:defRPr>
            </a:lvl2pPr>
            <a:lvl3pPr marL="788670">
              <a:buClrTx/>
              <a:defRPr>
                <a:solidFill>
                  <a:srgbClr val="919191"/>
                </a:solidFill>
              </a:defRPr>
            </a:lvl3pPr>
            <a:lvl4pPr marL="1028700">
              <a:buClrTx/>
              <a:defRPr>
                <a:solidFill>
                  <a:srgbClr val="919191"/>
                </a:solidFill>
              </a:defRPr>
            </a:lvl4pPr>
            <a:lvl5pPr marL="1234440">
              <a:buClrTx/>
              <a:defRPr>
                <a:solidFill>
                  <a:srgbClr val="91919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bwMode="gray">
          <a:xfrm>
            <a:off x="345281" y="994172"/>
            <a:ext cx="4136231"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 Placeholder 7"/>
          <p:cNvSpPr>
            <a:spLocks noGrp="1"/>
          </p:cNvSpPr>
          <p:nvPr>
            <p:ph type="body" sz="quarter" idx="12"/>
          </p:nvPr>
        </p:nvSpPr>
        <p:spPr bwMode="gray">
          <a:xfrm>
            <a:off x="4663679" y="994172"/>
            <a:ext cx="4136231"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SPA Full">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5" name="Content Placeholder 4"/>
          <p:cNvSpPr>
            <a:spLocks noGrp="1"/>
          </p:cNvSpPr>
          <p:nvPr>
            <p:ph sz="quarter" idx="11"/>
          </p:nvPr>
        </p:nvSpPr>
        <p:spPr bwMode="gray">
          <a:xfrm>
            <a:off x="721519" y="994173"/>
            <a:ext cx="8078390" cy="3415903"/>
          </a:xfrm>
        </p:spPr>
        <p:txBody>
          <a:bodyPr/>
          <a:lstStyle>
            <a:lvl1pPr marL="0" indent="0">
              <a:buClr>
                <a:schemeClr val="bg1"/>
              </a:buClr>
              <a:buNone/>
              <a:defRPr>
                <a:solidFill>
                  <a:schemeClr val="bg1"/>
                </a:solidFill>
              </a:defRPr>
            </a:lvl1pPr>
            <a:lvl2pPr marL="205740" indent="-205740">
              <a:buClr>
                <a:schemeClr val="bg1"/>
              </a:buClr>
              <a:buFont typeface="Wingdings" panose="05000000000000000000" pitchFamily="2" charset="2"/>
              <a:buChar char="§"/>
              <a:defRPr sz="1800">
                <a:solidFill>
                  <a:schemeClr val="bg1"/>
                </a:solidFill>
              </a:defRPr>
            </a:lvl2pPr>
            <a:lvl3pPr marL="445770" indent="-205740">
              <a:buClr>
                <a:schemeClr val="bg1"/>
              </a:buClr>
              <a:buFont typeface="Arial" panose="020B0604020202020204" pitchFamily="34" charset="0"/>
              <a:buChar char="–"/>
              <a:defRPr sz="1650">
                <a:solidFill>
                  <a:schemeClr val="bg1"/>
                </a:solidFill>
              </a:defRPr>
            </a:lvl3pPr>
            <a:lvl4pPr marL="685800" indent="-205740">
              <a:buClr>
                <a:schemeClr val="bg1"/>
              </a:buClr>
              <a:buFont typeface="Wingdings" panose="05000000000000000000" pitchFamily="2" charset="2"/>
              <a:buChar char="§"/>
              <a:defRPr>
                <a:solidFill>
                  <a:schemeClr val="bg1"/>
                </a:solidFill>
              </a:defRPr>
            </a:lvl4pPr>
            <a:lvl5pPr marL="925830" indent="-205740">
              <a:buClr>
                <a:schemeClr val="bg1"/>
              </a:buClr>
              <a:buFont typeface="Arial" panose="020B0604020202020204" pitchFamily="34" charset="0"/>
              <a:buChar cha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dirty="0"/>
          </a:p>
        </p:txBody>
      </p:sp>
      <p:sp>
        <p:nvSpPr>
          <p:cNvPr id="6" name="Freeform 9"/>
          <p:cNvSpPr>
            <a:spLocks/>
          </p:cNvSpPr>
          <p:nvPr userDrawn="1"/>
        </p:nvSpPr>
        <p:spPr bwMode="auto">
          <a:xfrm>
            <a:off x="339328" y="994173"/>
            <a:ext cx="251817" cy="267270"/>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PA Band">
    <p:spTree>
      <p:nvGrpSpPr>
        <p:cNvPr id="1" name=""/>
        <p:cNvGrpSpPr/>
        <p:nvPr/>
      </p:nvGrpSpPr>
      <p:grpSpPr>
        <a:xfrm>
          <a:off x="0" y="0"/>
          <a:ext cx="0" cy="0"/>
          <a:chOff x="0" y="0"/>
          <a:chExt cx="0" cy="0"/>
        </a:xfrm>
      </p:grpSpPr>
      <p:sp>
        <p:nvSpPr>
          <p:cNvPr id="14" name="Text Placeholder 13"/>
          <p:cNvSpPr>
            <a:spLocks noGrp="1"/>
          </p:cNvSpPr>
          <p:nvPr>
            <p:ph type="body" sz="quarter" idx="17"/>
          </p:nvPr>
        </p:nvSpPr>
        <p:spPr bwMode="gray">
          <a:xfrm>
            <a:off x="339329" y="709315"/>
            <a:ext cx="8460582" cy="772153"/>
          </a:xfrm>
          <a:noFill/>
        </p:spPr>
        <p:txBody>
          <a:bodyPr lIns="0" tIns="137160" rIns="91440" bIns="0" anchor="t" anchorCtr="0">
            <a:noAutofit/>
          </a:bodyPr>
          <a:lstStyle>
            <a:lvl1pPr marL="425054" indent="0">
              <a:lnSpc>
                <a:spcPct val="90000"/>
              </a:lnSpc>
              <a:buNone/>
              <a:defRPr>
                <a:solidFill>
                  <a:schemeClr val="tx1"/>
                </a:solidFill>
              </a:defRPr>
            </a:lvl1pPr>
          </a:lstStyle>
          <a:p>
            <a:pPr lvl="0"/>
            <a:r>
              <a:rPr lang="en-US" dirty="0" smtClean="0"/>
              <a:t>Click to edit Master text styles</a:t>
            </a:r>
          </a:p>
        </p:txBody>
      </p:sp>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8"/>
          </p:nvPr>
        </p:nvSpPr>
        <p:spPr bwMode="gray">
          <a:xfrm>
            <a:off x="345281" y="1583531"/>
            <a:ext cx="4136231" cy="2824163"/>
          </a:xfrm>
        </p:spPr>
        <p:txBody>
          <a:bodyPr/>
          <a:lstStyle>
            <a:lvl1pPr marL="0" indent="0">
              <a:buFontTx/>
              <a:buNone/>
              <a:defRPr sz="1800" b="1"/>
            </a:lvl1pPr>
            <a:lvl2pPr marL="205740" indent="-205740">
              <a:buClr>
                <a:srgbClr val="00529B"/>
              </a:buClr>
              <a:buFont typeface="Wingdings" panose="05000000000000000000" pitchFamily="2" charset="2"/>
              <a:buChar char="§"/>
              <a:defRPr sz="1800"/>
            </a:lvl2pPr>
            <a:lvl3pPr marL="445770" indent="-205740">
              <a:buFont typeface="Arial" panose="020B0604020202020204" pitchFamily="34" charset="0"/>
              <a:buChar char="–"/>
              <a:defRPr sz="1650"/>
            </a:lvl3pPr>
            <a:lvl4pPr marL="651510" indent="-205740">
              <a:buFont typeface="Wingdings" panose="05000000000000000000" pitchFamily="2" charset="2"/>
              <a:buChar char="§"/>
              <a:defRPr sz="1500"/>
            </a:lvl4pPr>
            <a:lvl5pPr marL="891540" indent="-205740">
              <a:buFont typeface="Arial" panose="020B0604020202020204" pitchFamily="34" charset="0"/>
              <a:buChar char="–"/>
              <a:defRPr sz="15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9"/>
          </p:nvPr>
        </p:nvSpPr>
        <p:spPr bwMode="gray">
          <a:xfrm>
            <a:off x="4663679" y="1583531"/>
            <a:ext cx="4136231" cy="2824163"/>
          </a:xfrm>
        </p:spPr>
        <p:txBody>
          <a:bodyPr/>
          <a:lstStyle>
            <a:lvl1pPr marL="0" indent="0">
              <a:buNone/>
              <a:defRPr sz="1800" b="1"/>
            </a:lvl1pPr>
            <a:lvl2pPr marL="205740" indent="-205740">
              <a:buClr>
                <a:srgbClr val="00529B"/>
              </a:buClr>
              <a:buFont typeface="Wingdings" panose="05000000000000000000" pitchFamily="2" charset="2"/>
              <a:buChar char="§"/>
              <a:defRPr sz="1800"/>
            </a:lvl2pPr>
            <a:lvl3pPr marL="445770" indent="-205740">
              <a:buFont typeface="Arial" panose="020B0604020202020204" pitchFamily="34" charset="0"/>
              <a:buChar char="–"/>
              <a:defRPr sz="1650"/>
            </a:lvl3pPr>
            <a:lvl4pPr marL="651510" indent="-205740">
              <a:buFont typeface="Wingdings" panose="05000000000000000000" pitchFamily="2" charset="2"/>
              <a:buChar char="§"/>
              <a:defRPr sz="1500"/>
            </a:lvl4pPr>
            <a:lvl5pPr marL="891540" indent="-205740">
              <a:buFont typeface="Arial" panose="020B0604020202020204" pitchFamily="34" charset="0"/>
              <a:buChar char="–"/>
              <a:defRPr sz="15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Freeform 9"/>
          <p:cNvSpPr>
            <a:spLocks/>
          </p:cNvSpPr>
          <p:nvPr userDrawn="1"/>
        </p:nvSpPr>
        <p:spPr bwMode="auto">
          <a:xfrm>
            <a:off x="411977" y="784027"/>
            <a:ext cx="246248" cy="261359"/>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F6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330">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Cover Opt 1">
    <p:spTree>
      <p:nvGrpSpPr>
        <p:cNvPr id="1" name=""/>
        <p:cNvGrpSpPr/>
        <p:nvPr/>
      </p:nvGrpSpPr>
      <p:grpSpPr>
        <a:xfrm>
          <a:off x="0" y="0"/>
          <a:ext cx="0" cy="0"/>
          <a:chOff x="0" y="0"/>
          <a:chExt cx="0" cy="0"/>
        </a:xfrm>
      </p:grpSpPr>
      <p:pic>
        <p:nvPicPr>
          <p:cNvPr id="7" name="Immagine 6"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6" name="Title 1"/>
          <p:cNvSpPr>
            <a:spLocks noGrp="1"/>
          </p:cNvSpPr>
          <p:nvPr>
            <p:ph type="ctrTitle" hasCustomPrompt="1"/>
          </p:nvPr>
        </p:nvSpPr>
        <p:spPr>
          <a:xfrm>
            <a:off x="780889" y="1371684"/>
            <a:ext cx="7582223" cy="1631422"/>
          </a:xfrm>
        </p:spPr>
        <p:txBody>
          <a:bodyPr anchor="b"/>
          <a:lstStyle>
            <a:lvl1pPr algn="ctr">
              <a:lnSpc>
                <a:spcPct val="80000"/>
              </a:lnSpc>
              <a:defRPr lang="en-US" sz="6000" i="0" u="none" kern="1200" cap="all" spc="-100" baseline="0" dirty="0">
                <a:solidFill>
                  <a:srgbClr val="FFFFFF"/>
                </a:solidFill>
                <a:latin typeface="Arial Black"/>
                <a:ea typeface="+mj-ea"/>
                <a:cs typeface="Arial Black"/>
              </a:defRPr>
            </a:lvl1pPr>
          </a:lstStyle>
          <a:p>
            <a:r>
              <a:rPr lang="it-IT" dirty="0" smtClean="0"/>
              <a:t>SECTION </a:t>
            </a:r>
            <a:br>
              <a:rPr lang="it-IT" dirty="0" smtClean="0"/>
            </a:br>
            <a:r>
              <a:rPr lang="it-IT" dirty="0" smtClean="0"/>
              <a:t>SLIDE</a:t>
            </a:r>
            <a:endParaRPr lang="en-US" dirty="0"/>
          </a:p>
        </p:txBody>
      </p:sp>
      <p:pic>
        <p:nvPicPr>
          <p:cNvPr id="8"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17989526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commendations">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bwMode="gray">
          <a:xfrm>
            <a:off x="345281" y="994173"/>
            <a:ext cx="8454629" cy="3413521"/>
          </a:xfrm>
        </p:spPr>
        <p:txBody>
          <a:bodyPr/>
          <a:lstStyle>
            <a:lvl1pPr marL="308372" indent="-308372">
              <a:buClr>
                <a:schemeClr val="accent6"/>
              </a:buClr>
              <a:buFont typeface="Wingdings" panose="05000000000000000000" pitchFamily="2" charset="2"/>
              <a:buChar char="ü"/>
              <a:defRPr/>
            </a:lvl1pPr>
            <a:lvl2pPr marL="582930" indent="-205740">
              <a:buClr>
                <a:schemeClr val="accent6"/>
              </a:buClr>
              <a:defRPr/>
            </a:lvl2pPr>
            <a:lvl3pPr marL="788670" indent="-204778">
              <a:buClr>
                <a:schemeClr val="accent6"/>
              </a:buClr>
              <a:buFont typeface="Wingdings" panose="05000000000000000000" pitchFamily="2" charset="2"/>
              <a:buChar char="§"/>
              <a:defRPr/>
            </a:lvl3pPr>
            <a:lvl4pPr marL="1028700" indent="-205740">
              <a:buClr>
                <a:schemeClr val="accent6"/>
              </a:buClr>
              <a:buFont typeface="Arial" panose="020B0604020202020204"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itle 2"/>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ction Plan">
    <p:spTree>
      <p:nvGrpSpPr>
        <p:cNvPr id="1" name=""/>
        <p:cNvGrpSpPr/>
        <p:nvPr/>
      </p:nvGrpSpPr>
      <p:grpSpPr>
        <a:xfrm>
          <a:off x="0" y="0"/>
          <a:ext cx="0" cy="0"/>
          <a:chOff x="0" y="0"/>
          <a:chExt cx="0" cy="0"/>
        </a:xfrm>
      </p:grpSpPr>
      <p:sp>
        <p:nvSpPr>
          <p:cNvPr id="7" name="Title 6"/>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0" indent="0">
              <a:lnSpc>
                <a:spcPct val="90000"/>
              </a:lnSpc>
              <a:buNone/>
              <a:defRPr b="1"/>
            </a:lvl1pPr>
            <a:lvl2pPr marL="411480" indent="-205740">
              <a:lnSpc>
                <a:spcPct val="90000"/>
              </a:lnSpc>
              <a:buClr>
                <a:srgbClr val="00529B"/>
              </a:buClr>
              <a:buFont typeface="Wingdings" panose="05000000000000000000" pitchFamily="2" charset="2"/>
              <a:buChar char="§"/>
              <a:defRPr/>
            </a:lvl2pPr>
            <a:lvl3pPr marL="651510" indent="-205740">
              <a:lnSpc>
                <a:spcPct val="90000"/>
              </a:lnSpc>
              <a:buFont typeface="Arial" panose="020B0604020202020204" pitchFamily="34" charset="0"/>
              <a:buChar char="–"/>
              <a:defRPr/>
            </a:lvl3pPr>
            <a:lvl4pPr marL="857250" indent="-205740">
              <a:lnSpc>
                <a:spcPct val="90000"/>
              </a:lnSpc>
              <a:buFont typeface="Wingdings" panose="05000000000000000000" pitchFamily="2" charset="2"/>
              <a:buChar char="§"/>
              <a:defRPr/>
            </a:lvl4pPr>
            <a:lvl5pPr marL="1097280" indent="-205740">
              <a:lnSpc>
                <a:spcPct val="90000"/>
              </a:lnSpc>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Recommended Research">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274320" indent="-274320">
              <a:spcBef>
                <a:spcPts val="225"/>
              </a:spcBef>
              <a:buSzPct val="80000"/>
              <a:buFont typeface="Wingdings 3" panose="05040102010807070707" pitchFamily="18" charset="2"/>
              <a:buChar char="u"/>
              <a:defRPr b="1"/>
            </a:lvl1pPr>
            <a:lvl2pPr marL="548640">
              <a:spcBef>
                <a:spcPts val="225"/>
              </a:spcBef>
              <a:defRPr/>
            </a:lvl2pPr>
            <a:lvl3pPr marL="754380">
              <a:spcBef>
                <a:spcPts val="225"/>
              </a:spcBef>
              <a:defRPr/>
            </a:lvl3pPr>
            <a:lvl4pPr marL="994410">
              <a:spcBef>
                <a:spcPts val="225"/>
              </a:spcBef>
              <a:defRPr/>
            </a:lvl4pPr>
            <a:lvl5pPr marL="1200150">
              <a:spcBef>
                <a:spcPts val="225"/>
              </a:spcBef>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arter-image">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345281" y="994173"/>
            <a:ext cx="5632848"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bwMode="auto">
          <a:xfrm>
            <a:off x="345281" y="171451"/>
            <a:ext cx="5634038" cy="424732"/>
          </a:xfrm>
        </p:spPr>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pos="5022">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alf-image">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345281" y="994173"/>
            <a:ext cx="4136232"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a:xfrm>
            <a:off x="345282" y="171451"/>
            <a:ext cx="4605932" cy="424732"/>
          </a:xfrm>
        </p:spPr>
        <p:txBody>
          <a:body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Action Item">
    <p:spTree>
      <p:nvGrpSpPr>
        <p:cNvPr id="1" name=""/>
        <p:cNvGrpSpPr/>
        <p:nvPr/>
      </p:nvGrpSpPr>
      <p:grpSpPr>
        <a:xfrm>
          <a:off x="0" y="0"/>
          <a:ext cx="0" cy="0"/>
          <a:chOff x="0" y="0"/>
          <a:chExt cx="0" cy="0"/>
        </a:xfrm>
      </p:grpSpPr>
      <p:sp>
        <p:nvSpPr>
          <p:cNvPr id="12" name="Text Placeholder 11"/>
          <p:cNvSpPr>
            <a:spLocks noGrp="1"/>
          </p:cNvSpPr>
          <p:nvPr>
            <p:ph type="body" sz="quarter" idx="10"/>
          </p:nvPr>
        </p:nvSpPr>
        <p:spPr bwMode="gray">
          <a:xfrm>
            <a:off x="675106" y="3385759"/>
            <a:ext cx="8124804" cy="825950"/>
          </a:xfrm>
          <a:prstGeom prst="rect">
            <a:avLst/>
          </a:prstGeom>
          <a:noFill/>
        </p:spPr>
        <p:txBody>
          <a:bodyPr lIns="0" tIns="0" rIns="0" bIns="0" anchor="t" anchorCtr="0"/>
          <a:lstStyle>
            <a:lvl1pPr marL="0" indent="0">
              <a:lnSpc>
                <a:spcPct val="90000"/>
              </a:lnSpc>
              <a:buNone/>
              <a:defRPr>
                <a:solidFill>
                  <a:schemeClr val="tx1"/>
                </a:solidFill>
              </a:defRPr>
            </a:lvl1pPr>
            <a:lvl2pPr marL="238827" indent="0">
              <a:buNone/>
              <a:defRPr>
                <a:solidFill>
                  <a:schemeClr val="bg1"/>
                </a:solidFill>
              </a:defRPr>
            </a:lvl2pPr>
            <a:lvl3pPr marL="512738" indent="0">
              <a:buNone/>
              <a:defRPr>
                <a:solidFill>
                  <a:schemeClr val="bg1"/>
                </a:solidFill>
              </a:defRPr>
            </a:lvl3pPr>
            <a:lvl4pPr marL="718466" indent="0">
              <a:buNone/>
              <a:defRPr>
                <a:solidFill>
                  <a:schemeClr val="bg1"/>
                </a:solidFill>
              </a:defRPr>
            </a:lvl4pPr>
            <a:lvl5pPr marL="924196" indent="0">
              <a:buNone/>
              <a:defRPr>
                <a:solidFill>
                  <a:schemeClr val="bg1"/>
                </a:solidFill>
              </a:defRPr>
            </a:lvl5pPr>
          </a:lstStyle>
          <a:p>
            <a:pPr lvl="0"/>
            <a:r>
              <a:rPr lang="en-US" dirty="0" smtClean="0"/>
              <a:t>Click to edit Master text styles</a:t>
            </a:r>
          </a:p>
        </p:txBody>
      </p:sp>
      <p:sp>
        <p:nvSpPr>
          <p:cNvPr id="4" name="Text Placeholder 3"/>
          <p:cNvSpPr>
            <a:spLocks noGrp="1"/>
          </p:cNvSpPr>
          <p:nvPr>
            <p:ph type="body" sz="quarter" idx="11"/>
          </p:nvPr>
        </p:nvSpPr>
        <p:spPr bwMode="gray">
          <a:xfrm>
            <a:off x="345281" y="994172"/>
            <a:ext cx="8454629" cy="21937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
        <p:nvSpPr>
          <p:cNvPr id="6" name="Freeform 9"/>
          <p:cNvSpPr>
            <a:spLocks/>
          </p:cNvSpPr>
          <p:nvPr userDrawn="1"/>
        </p:nvSpPr>
        <p:spPr bwMode="auto">
          <a:xfrm>
            <a:off x="345282" y="3385759"/>
            <a:ext cx="225836" cy="239696"/>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EF7622"/>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Action Item_2">
    <p:spTree>
      <p:nvGrpSpPr>
        <p:cNvPr id="1" name=""/>
        <p:cNvGrpSpPr/>
        <p:nvPr/>
      </p:nvGrpSpPr>
      <p:grpSpPr>
        <a:xfrm>
          <a:off x="0" y="0"/>
          <a:ext cx="0" cy="0"/>
          <a:chOff x="0" y="0"/>
          <a:chExt cx="0" cy="0"/>
        </a:xfrm>
      </p:grpSpPr>
      <p:sp>
        <p:nvSpPr>
          <p:cNvPr id="6" name="Rectangle 5"/>
          <p:cNvSpPr/>
          <p:nvPr/>
        </p:nvSpPr>
        <p:spPr bwMode="gray">
          <a:xfrm>
            <a:off x="5867400" y="729343"/>
            <a:ext cx="2932510" cy="3678351"/>
          </a:xfrm>
          <a:prstGeom prst="rect">
            <a:avLst/>
          </a:prstGeom>
          <a:solidFill>
            <a:srgbClr val="EF7622"/>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766" eaLnBrk="0" fontAlgn="base" hangingPunct="0">
              <a:spcBef>
                <a:spcPct val="50000"/>
              </a:spcBef>
              <a:spcAft>
                <a:spcPct val="0"/>
              </a:spcAft>
            </a:pPr>
            <a:endParaRPr lang="en-US" sz="1350" dirty="0" smtClean="0">
              <a:solidFill>
                <a:srgbClr val="EF7622"/>
              </a:solidFill>
            </a:endParaRPr>
          </a:p>
        </p:txBody>
      </p:sp>
      <p:sp>
        <p:nvSpPr>
          <p:cNvPr id="8" name="Text Placeholder 11"/>
          <p:cNvSpPr>
            <a:spLocks noGrp="1"/>
          </p:cNvSpPr>
          <p:nvPr>
            <p:ph type="body" sz="quarter" idx="12"/>
          </p:nvPr>
        </p:nvSpPr>
        <p:spPr bwMode="gray">
          <a:xfrm>
            <a:off x="6061473" y="1178719"/>
            <a:ext cx="2627710" cy="3228895"/>
          </a:xfrm>
          <a:prstGeom prst="rect">
            <a:avLst/>
          </a:prstGeom>
          <a:noFill/>
        </p:spPr>
        <p:txBody>
          <a:bodyPr lIns="0" tIns="0" rIns="0" bIns="0"/>
          <a:lstStyle>
            <a:lvl1pPr marL="0" indent="0">
              <a:buClr>
                <a:schemeClr val="bg1"/>
              </a:buClr>
              <a:buFont typeface="Arial" panose="020B0604020202020204" pitchFamily="34" charset="0"/>
              <a:buNone/>
              <a:defRPr sz="1950">
                <a:solidFill>
                  <a:schemeClr val="tx1"/>
                </a:solidFill>
              </a:defRPr>
            </a:lvl1pPr>
            <a:lvl2pPr marL="205740" indent="-205740">
              <a:buClrTx/>
              <a:buFont typeface="Wingdings" panose="05000000000000000000" pitchFamily="2" charset="2"/>
              <a:buChar char="§"/>
              <a:defRPr>
                <a:solidFill>
                  <a:schemeClr val="tx1"/>
                </a:solidFill>
              </a:defRPr>
            </a:lvl2pPr>
            <a:lvl3pPr marL="480060" indent="-205740">
              <a:buClrTx/>
              <a:buFont typeface="Arial" panose="020B0604020202020204" pitchFamily="34" charset="0"/>
              <a:buChar char="–"/>
              <a:defRPr>
                <a:solidFill>
                  <a:schemeClr val="tx1"/>
                </a:solidFill>
              </a:defRPr>
            </a:lvl3pPr>
            <a:lvl4pPr marL="685800" indent="-205740">
              <a:buClrTx/>
              <a:buFont typeface="Wingdings" panose="05000000000000000000" pitchFamily="2" charset="2"/>
              <a:buChar char="§"/>
              <a:defRPr>
                <a:solidFill>
                  <a:schemeClr val="tx1"/>
                </a:solidFill>
              </a:defRPr>
            </a:lvl4pPr>
            <a:lvl5pPr marL="925830" indent="-205740">
              <a:buClrTx/>
              <a:buFont typeface="Arial" panose="020B0604020202020204" pitchFamily="34" charset="0"/>
              <a:buChar cha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2" name="Text Placeholder 11"/>
          <p:cNvSpPr>
            <a:spLocks noGrp="1"/>
          </p:cNvSpPr>
          <p:nvPr>
            <p:ph type="body" sz="quarter" idx="16"/>
          </p:nvPr>
        </p:nvSpPr>
        <p:spPr bwMode="gray">
          <a:xfrm>
            <a:off x="345281" y="994172"/>
            <a:ext cx="5411391"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auto">
          <a:xfrm>
            <a:off x="345281" y="171451"/>
            <a:ext cx="5411391" cy="424732"/>
          </a:xfrm>
        </p:spPr>
        <p:txBody>
          <a:bodyPr/>
          <a:lstStyle/>
          <a:p>
            <a:r>
              <a:rPr lang="en-US" dirty="0" smtClean="0"/>
              <a:t>Click to edit Master title style</a:t>
            </a:r>
            <a:endParaRPr lang="en-US" dirty="0"/>
          </a:p>
        </p:txBody>
      </p:sp>
      <p:sp>
        <p:nvSpPr>
          <p:cNvPr id="7" name="Freeform 9"/>
          <p:cNvSpPr>
            <a:spLocks/>
          </p:cNvSpPr>
          <p:nvPr userDrawn="1"/>
        </p:nvSpPr>
        <p:spPr bwMode="auto">
          <a:xfrm>
            <a:off x="6061472" y="828474"/>
            <a:ext cx="267347" cy="283753"/>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Action Item_2">
    <p:spTree>
      <p:nvGrpSpPr>
        <p:cNvPr id="1" name=""/>
        <p:cNvGrpSpPr/>
        <p:nvPr/>
      </p:nvGrpSpPr>
      <p:grpSpPr>
        <a:xfrm>
          <a:off x="0" y="0"/>
          <a:ext cx="0" cy="0"/>
          <a:chOff x="0" y="0"/>
          <a:chExt cx="0" cy="0"/>
        </a:xfrm>
      </p:grpSpPr>
      <p:sp>
        <p:nvSpPr>
          <p:cNvPr id="12" name="Text Placeholder 11"/>
          <p:cNvSpPr>
            <a:spLocks noGrp="1"/>
          </p:cNvSpPr>
          <p:nvPr>
            <p:ph type="body" sz="quarter" idx="16"/>
          </p:nvPr>
        </p:nvSpPr>
        <p:spPr bwMode="gray">
          <a:xfrm>
            <a:off x="345281" y="994172"/>
            <a:ext cx="5632847"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bwMode="auto">
          <a:xfrm>
            <a:off x="345281" y="171451"/>
            <a:ext cx="5619750" cy="424732"/>
          </a:xfrm>
        </p:spPr>
        <p:txBody>
          <a:bodyPr/>
          <a:lstStyle/>
          <a:p>
            <a:r>
              <a:rPr lang="en-US" dirty="0" smtClean="0"/>
              <a:t>Click to edit Master title style</a:t>
            </a:r>
            <a:endParaRPr lang="en-US" dirty="0"/>
          </a:p>
        </p:txBody>
      </p:sp>
      <p:sp>
        <p:nvSpPr>
          <p:cNvPr id="10" name="Oval 9"/>
          <p:cNvSpPr/>
          <p:nvPr/>
        </p:nvSpPr>
        <p:spPr bwMode="auto">
          <a:xfrm>
            <a:off x="5121728" y="-828676"/>
            <a:ext cx="4705351" cy="4705351"/>
          </a:xfrm>
          <a:prstGeom prst="ellipse">
            <a:avLst/>
          </a:prstGeom>
          <a:solidFill>
            <a:srgbClr val="EF7622"/>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8" name="Text Placeholder 11"/>
          <p:cNvSpPr>
            <a:spLocks noGrp="1"/>
          </p:cNvSpPr>
          <p:nvPr>
            <p:ph type="body" sz="quarter" idx="12"/>
          </p:nvPr>
        </p:nvSpPr>
        <p:spPr bwMode="gray">
          <a:xfrm>
            <a:off x="5757863" y="-1"/>
            <a:ext cx="3042047" cy="3552826"/>
          </a:xfrm>
          <a:prstGeom prst="rect">
            <a:avLst/>
          </a:prstGeom>
          <a:noFill/>
        </p:spPr>
        <p:txBody>
          <a:bodyPr lIns="0" tIns="0" rIns="0" bIns="0" anchor="ctr" anchorCtr="0"/>
          <a:lstStyle>
            <a:lvl1pPr marL="0" indent="0">
              <a:buClr>
                <a:schemeClr val="bg1"/>
              </a:buClr>
              <a:buFont typeface="Arial" panose="020B0604020202020204" pitchFamily="34" charset="0"/>
              <a:buNone/>
              <a:defRPr sz="2100" b="1">
                <a:solidFill>
                  <a:schemeClr val="tx1"/>
                </a:solidFill>
              </a:defRPr>
            </a:lvl1pPr>
            <a:lvl2pPr marL="205740" indent="-205740">
              <a:buClrTx/>
              <a:buFont typeface="Wingdings" panose="05000000000000000000" pitchFamily="2" charset="2"/>
              <a:buChar char="§"/>
              <a:defRPr sz="1800">
                <a:solidFill>
                  <a:schemeClr val="tx1"/>
                </a:solidFill>
              </a:defRPr>
            </a:lvl2pPr>
            <a:lvl3pPr marL="480060" indent="-205740">
              <a:buClrTx/>
              <a:buFont typeface="Arial" panose="020B0604020202020204" pitchFamily="34" charset="0"/>
              <a:buChar char="–"/>
              <a:defRPr sz="1500">
                <a:solidFill>
                  <a:schemeClr val="tx1"/>
                </a:solidFill>
              </a:defRPr>
            </a:lvl3pPr>
            <a:lvl4pPr marL="685800" indent="-205740">
              <a:buClrTx/>
              <a:buFont typeface="Wingdings" panose="05000000000000000000" pitchFamily="2" charset="2"/>
              <a:buChar char="§"/>
              <a:defRPr sz="1500">
                <a:solidFill>
                  <a:schemeClr val="tx1"/>
                </a:solidFill>
              </a:defRPr>
            </a:lvl4pPr>
            <a:lvl5pPr marL="925830" indent="-205740">
              <a:buClrTx/>
              <a:buFont typeface="Arial" panose="020B0604020202020204" pitchFamily="34" charset="0"/>
              <a:buChar char="–"/>
              <a:defRPr sz="15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bg bwMode="gray">
      <p:bgPr>
        <a:solidFill>
          <a:schemeClr val="bg1"/>
        </a:solidFill>
        <a:effectLst/>
      </p:bgPr>
    </p:bg>
    <p:spTree>
      <p:nvGrpSpPr>
        <p:cNvPr id="1" name=""/>
        <p:cNvGrpSpPr/>
        <p:nvPr/>
      </p:nvGrpSpPr>
      <p:grpSpPr>
        <a:xfrm>
          <a:off x="0" y="0"/>
          <a:ext cx="0" cy="0"/>
          <a:chOff x="0" y="0"/>
          <a:chExt cx="0" cy="0"/>
        </a:xfrm>
      </p:grpSpPr>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tatement Cover Opt 1">
    <p:spTree>
      <p:nvGrpSpPr>
        <p:cNvPr id="1" name=""/>
        <p:cNvGrpSpPr/>
        <p:nvPr/>
      </p:nvGrpSpPr>
      <p:grpSpPr>
        <a:xfrm>
          <a:off x="0" y="0"/>
          <a:ext cx="0" cy="0"/>
          <a:chOff x="0" y="0"/>
          <a:chExt cx="0" cy="0"/>
        </a:xfrm>
      </p:grpSpPr>
      <p:pic>
        <p:nvPicPr>
          <p:cNvPr id="7" name="Immagine 6"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6" name="Title 1"/>
          <p:cNvSpPr>
            <a:spLocks noGrp="1"/>
          </p:cNvSpPr>
          <p:nvPr>
            <p:ph type="ctrTitle" hasCustomPrompt="1"/>
          </p:nvPr>
        </p:nvSpPr>
        <p:spPr>
          <a:xfrm>
            <a:off x="780889" y="1371684"/>
            <a:ext cx="7582223" cy="1631422"/>
          </a:xfrm>
        </p:spPr>
        <p:txBody>
          <a:bodyPr anchor="t"/>
          <a:lstStyle>
            <a:lvl1pPr algn="ctr">
              <a:lnSpc>
                <a:spcPct val="80000"/>
              </a:lnSpc>
              <a:defRPr lang="en-US" sz="5400" i="0" u="none" kern="1200" cap="all" spc="-100" baseline="0" dirty="0">
                <a:solidFill>
                  <a:schemeClr val="tx1"/>
                </a:solidFill>
                <a:latin typeface="Arial Black"/>
                <a:ea typeface="+mj-ea"/>
                <a:cs typeface="Arial Black"/>
              </a:defRPr>
            </a:lvl1pPr>
          </a:lstStyle>
          <a:p>
            <a:r>
              <a:rPr lang="de-DE" dirty="0" smtClean="0"/>
              <a:t>STATEMENT </a:t>
            </a:r>
            <a:br>
              <a:rPr lang="de-DE" dirty="0" smtClean="0"/>
            </a:br>
            <a:r>
              <a:rPr lang="de-DE" dirty="0" smtClean="0"/>
              <a:t>CHART FOR IMPORTANT </a:t>
            </a:r>
            <a:br>
              <a:rPr lang="de-DE" dirty="0" smtClean="0"/>
            </a:br>
            <a:r>
              <a:rPr lang="de-DE" dirty="0" smtClean="0"/>
              <a:t>POINTS</a:t>
            </a:r>
            <a:endParaRPr lang="en-US" dirty="0"/>
          </a:p>
        </p:txBody>
      </p:sp>
      <p:pic>
        <p:nvPicPr>
          <p:cNvPr id="8"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106930511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Thirds Image">
    <p:spTree>
      <p:nvGrpSpPr>
        <p:cNvPr id="1" name=""/>
        <p:cNvGrpSpPr/>
        <p:nvPr/>
      </p:nvGrpSpPr>
      <p:grpSpPr>
        <a:xfrm>
          <a:off x="0" y="0"/>
          <a:ext cx="0" cy="0"/>
          <a:chOff x="0" y="0"/>
          <a:chExt cx="0" cy="0"/>
        </a:xfrm>
      </p:grpSpPr>
      <p:sp>
        <p:nvSpPr>
          <p:cNvPr id="3" name="Rectangle 160"/>
          <p:cNvSpPr>
            <a:spLocks noChangeArrowheads="1"/>
          </p:cNvSpPr>
          <p:nvPr userDrawn="1"/>
        </p:nvSpPr>
        <p:spPr bwMode="gray">
          <a:xfrm>
            <a:off x="345281" y="230981"/>
            <a:ext cx="2708672" cy="4176713"/>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685800" eaLnBrk="0" fontAlgn="base" hangingPunct="0">
              <a:spcBef>
                <a:spcPct val="50000"/>
              </a:spcBef>
              <a:spcAft>
                <a:spcPct val="0"/>
              </a:spcAft>
            </a:pPr>
            <a:endParaRPr lang="en-US" sz="1350" dirty="0">
              <a:solidFill>
                <a:srgbClr val="702906"/>
              </a:solidFill>
            </a:endParaRPr>
          </a:p>
        </p:txBody>
      </p:sp>
      <p:sp>
        <p:nvSpPr>
          <p:cNvPr id="4" name="Text Placeholder 3"/>
          <p:cNvSpPr>
            <a:spLocks noGrp="1"/>
          </p:cNvSpPr>
          <p:nvPr>
            <p:ph type="body" sz="quarter" idx="10" hasCustomPrompt="1"/>
          </p:nvPr>
        </p:nvSpPr>
        <p:spPr>
          <a:xfrm>
            <a:off x="345281" y="1154992"/>
            <a:ext cx="2708672" cy="2393732"/>
          </a:xfrm>
        </p:spPr>
        <p:txBody>
          <a:bodyPr wrap="square" lIns="0" bIns="0" anchor="ctr" anchorCtr="0">
            <a:spAutoFit/>
          </a:bodyPr>
          <a:lstStyle>
            <a:lvl1pPr marL="0" indent="0" algn="ctr">
              <a:lnSpc>
                <a:spcPct val="90000"/>
              </a:lnSpc>
              <a:buFontTx/>
              <a:buNone/>
              <a:defRPr sz="4050" b="1">
                <a:solidFill>
                  <a:schemeClr val="bg1"/>
                </a:solidFill>
              </a:defRPr>
            </a:lvl1pPr>
            <a:lvl2pPr marL="0" indent="0" algn="ctr">
              <a:lnSpc>
                <a:spcPct val="90000"/>
              </a:lnSpc>
              <a:buFontTx/>
              <a:buNone/>
              <a:defRPr sz="2700">
                <a:solidFill>
                  <a:schemeClr val="bg1"/>
                </a:solidFill>
              </a:defRPr>
            </a:lvl2pPr>
            <a:lvl3pPr marL="0" indent="0" algn="ctr">
              <a:lnSpc>
                <a:spcPct val="90000"/>
              </a:lnSpc>
              <a:buFontTx/>
              <a:buNone/>
              <a:defRPr sz="2400">
                <a:solidFill>
                  <a:schemeClr val="bg1"/>
                </a:solidFill>
              </a:defRPr>
            </a:lvl3pPr>
            <a:lvl4pPr marL="0" indent="0" algn="ctr">
              <a:lnSpc>
                <a:spcPct val="90000"/>
              </a:lnSpc>
              <a:buFontTx/>
              <a:buNone/>
              <a:defRPr sz="2400">
                <a:solidFill>
                  <a:schemeClr val="bg1"/>
                </a:solidFill>
              </a:defRPr>
            </a:lvl4pPr>
            <a:lvl5pPr marL="0" indent="0" algn="ctr">
              <a:lnSpc>
                <a:spcPct val="90000"/>
              </a:lnSpc>
              <a:buFontTx/>
              <a:buNone/>
              <a:defRPr sz="2400">
                <a:solidFill>
                  <a:schemeClr val="bg1"/>
                </a:solidFill>
              </a:defRPr>
            </a:lvl5pPr>
          </a:lstStyle>
          <a:p>
            <a:pPr lvl="0"/>
            <a:r>
              <a:rPr lang="en-US" dirty="0" smtClean="0"/>
              <a:t>Title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pos="2565">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Action Plan 2">
    <p:spTree>
      <p:nvGrpSpPr>
        <p:cNvPr id="1" name=""/>
        <p:cNvGrpSpPr/>
        <p:nvPr/>
      </p:nvGrpSpPr>
      <p:grpSpPr>
        <a:xfrm>
          <a:off x="0" y="0"/>
          <a:ext cx="0" cy="0"/>
          <a:chOff x="0" y="0"/>
          <a:chExt cx="0" cy="0"/>
        </a:xfrm>
      </p:grpSpPr>
      <p:sp>
        <p:nvSpPr>
          <p:cNvPr id="5" name="Rectangle 4"/>
          <p:cNvSpPr/>
          <p:nvPr userDrawn="1"/>
        </p:nvSpPr>
        <p:spPr bwMode="gray">
          <a:xfrm>
            <a:off x="0" y="0"/>
            <a:ext cx="9144000" cy="824818"/>
          </a:xfrm>
          <a:prstGeom prst="rect">
            <a:avLst/>
          </a:prstGeom>
          <a:solidFill>
            <a:schemeClr val="accent1"/>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766" eaLnBrk="0" fontAlgn="base" hangingPunct="0">
              <a:spcBef>
                <a:spcPct val="50000"/>
              </a:spcBef>
              <a:spcAft>
                <a:spcPct val="0"/>
              </a:spcAft>
            </a:pPr>
            <a:endParaRPr lang="en-US" sz="1350" dirty="0" smtClean="0">
              <a:solidFill>
                <a:srgbClr val="FFFFFF"/>
              </a:solidFill>
            </a:endParaRPr>
          </a:p>
        </p:txBody>
      </p:sp>
      <p:sp>
        <p:nvSpPr>
          <p:cNvPr id="2" name="Title 1"/>
          <p:cNvSpPr>
            <a:spLocks noGrp="1"/>
          </p:cNvSpPr>
          <p:nvPr>
            <p:ph type="title"/>
          </p:nvPr>
        </p:nvSpPr>
        <p:spPr bwMode="gray">
          <a:xfrm>
            <a:off x="345281" y="171451"/>
            <a:ext cx="8454629" cy="424732"/>
          </a:xfrm>
        </p:spPr>
        <p:txBody>
          <a:bodyPr/>
          <a:lstStyle>
            <a:lvl1pPr>
              <a:defRPr>
                <a:solidFill>
                  <a:schemeClr val="bg1"/>
                </a:solidFill>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bwMode="gray">
          <a:xfrm>
            <a:off x="345281" y="994172"/>
            <a:ext cx="8454629" cy="3413522"/>
          </a:xfrm>
        </p:spPr>
        <p:txBody>
          <a:bodyPr/>
          <a:lstStyle>
            <a:lvl1pPr marL="0" indent="0">
              <a:buNone/>
              <a:defRPr b="1"/>
            </a:lvl1pPr>
            <a:lvl2pPr marL="411480" indent="-205740">
              <a:buClr>
                <a:srgbClr val="00529B"/>
              </a:buClr>
              <a:buFont typeface="Wingdings" panose="05000000000000000000" pitchFamily="2" charset="2"/>
              <a:buChar char="§"/>
              <a:defRPr sz="2100"/>
            </a:lvl2pPr>
            <a:lvl3pPr marL="685800" indent="-205740">
              <a:buFont typeface="Arial" panose="020B0604020202020204" pitchFamily="34" charset="0"/>
              <a:buChar char="–"/>
              <a:defRPr sz="1800"/>
            </a:lvl3pPr>
            <a:lvl4pPr marL="891540" indent="-205740">
              <a:buFont typeface="Wingdings" panose="05000000000000000000" pitchFamily="2" charset="2"/>
              <a:buChar char="§"/>
              <a:defRPr/>
            </a:lvl4pPr>
            <a:lvl5pPr marL="1131570" indent="-205740">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olling_Mult_Choic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bwMode="gray">
          <a:xfrm>
            <a:off x="345281" y="994172"/>
            <a:ext cx="8454629" cy="3413522"/>
          </a:xfrm>
        </p:spPr>
        <p:txBody>
          <a:bodyPr/>
          <a:lstStyle>
            <a:lvl1pPr marL="0" indent="0">
              <a:buNone/>
              <a:defRPr b="1">
                <a:solidFill>
                  <a:schemeClr val="tx1"/>
                </a:solidFill>
              </a:defRPr>
            </a:lvl1pPr>
            <a:lvl2pPr marL="411480" indent="-205740">
              <a:buClr>
                <a:srgbClr val="00529B"/>
              </a:buClr>
              <a:buFont typeface="Wingdings" panose="05000000000000000000" pitchFamily="2" charset="2"/>
              <a:buChar char="§"/>
              <a:defRPr sz="2100"/>
            </a:lvl2pPr>
            <a:lvl3pPr marL="685800" indent="-205740">
              <a:buFont typeface="Arial" panose="020B0604020202020204" pitchFamily="34" charset="0"/>
              <a:buChar char="–"/>
              <a:defRPr sz="1800"/>
            </a:lvl3pPr>
            <a:lvl4pPr marL="891540" indent="-205740">
              <a:buFont typeface="Wingdings" panose="05000000000000000000" pitchFamily="2" charset="2"/>
              <a:buChar char="§"/>
              <a:defRPr/>
            </a:lvl4pPr>
            <a:lvl5pPr marL="1131570" indent="-205740">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ivider Slide_Orange">
    <p:spTree>
      <p:nvGrpSpPr>
        <p:cNvPr id="1" name=""/>
        <p:cNvGrpSpPr/>
        <p:nvPr/>
      </p:nvGrpSpPr>
      <p:grpSpPr>
        <a:xfrm>
          <a:off x="0" y="0"/>
          <a:ext cx="0" cy="0"/>
          <a:chOff x="0" y="0"/>
          <a:chExt cx="0" cy="0"/>
        </a:xfrm>
      </p:grpSpPr>
      <p:sp>
        <p:nvSpPr>
          <p:cNvPr id="8" name="Text Placeholder 8"/>
          <p:cNvSpPr>
            <a:spLocks noGrp="1"/>
          </p:cNvSpPr>
          <p:nvPr>
            <p:ph type="body" sz="quarter" idx="11"/>
          </p:nvPr>
        </p:nvSpPr>
        <p:spPr bwMode="auto">
          <a:xfrm>
            <a:off x="345281" y="1948517"/>
            <a:ext cx="8454629" cy="1967527"/>
          </a:xfrm>
          <a:prstGeom prst="rect">
            <a:avLst/>
          </a:prstGeom>
        </p:spPr>
        <p:txBody>
          <a:bodyPr anchor="t" anchorCtr="0"/>
          <a:lstStyle>
            <a:lvl1pPr marL="0" indent="0">
              <a:lnSpc>
                <a:spcPct val="90000"/>
              </a:lnSpc>
              <a:buNone/>
              <a:defRPr sz="4050" b="1" baseline="0"/>
            </a:lvl1pPr>
            <a:lvl2pPr marL="0" indent="0">
              <a:lnSpc>
                <a:spcPct val="90000"/>
              </a:lnSpc>
              <a:buNone/>
              <a:defRPr sz="3000" baseline="0">
                <a:solidFill>
                  <a:srgbClr val="EF7622"/>
                </a:solidFill>
              </a:defRPr>
            </a:lvl2pPr>
          </a:lstStyle>
          <a:p>
            <a:pPr lvl="0"/>
            <a:r>
              <a:rPr lang="en-US" dirty="0" smtClean="0"/>
              <a:t>Click to edit Master text styles</a:t>
            </a:r>
          </a:p>
          <a:p>
            <a:pPr lvl="1"/>
            <a:r>
              <a:rPr lang="en-US" dirty="0" smtClean="0"/>
              <a:t>Second level</a:t>
            </a:r>
          </a:p>
        </p:txBody>
      </p:sp>
      <p:sp>
        <p:nvSpPr>
          <p:cNvPr id="6" name="Freeform 9"/>
          <p:cNvSpPr>
            <a:spLocks/>
          </p:cNvSpPr>
          <p:nvPr userDrawn="1"/>
        </p:nvSpPr>
        <p:spPr bwMode="auto">
          <a:xfrm>
            <a:off x="359366" y="1303735"/>
            <a:ext cx="522743" cy="517922"/>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EF7622"/>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spTree>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ivider Slide_Blue">
    <p:spTree>
      <p:nvGrpSpPr>
        <p:cNvPr id="1" name=""/>
        <p:cNvGrpSpPr/>
        <p:nvPr/>
      </p:nvGrpSpPr>
      <p:grpSpPr>
        <a:xfrm>
          <a:off x="0" y="0"/>
          <a:ext cx="0" cy="0"/>
          <a:chOff x="0" y="0"/>
          <a:chExt cx="0" cy="0"/>
        </a:xfrm>
      </p:grpSpPr>
      <p:sp>
        <p:nvSpPr>
          <p:cNvPr id="8" name="Text Placeholder 8"/>
          <p:cNvSpPr>
            <a:spLocks noGrp="1"/>
          </p:cNvSpPr>
          <p:nvPr>
            <p:ph type="body" sz="quarter" idx="11"/>
          </p:nvPr>
        </p:nvSpPr>
        <p:spPr bwMode="auto">
          <a:xfrm>
            <a:off x="345281" y="1948517"/>
            <a:ext cx="8454629" cy="1967527"/>
          </a:xfrm>
          <a:prstGeom prst="rect">
            <a:avLst/>
          </a:prstGeom>
        </p:spPr>
        <p:txBody>
          <a:bodyPr anchor="t" anchorCtr="0"/>
          <a:lstStyle>
            <a:lvl1pPr marL="0" indent="0">
              <a:lnSpc>
                <a:spcPct val="90000"/>
              </a:lnSpc>
              <a:buNone/>
              <a:defRPr sz="4050" b="1" baseline="0"/>
            </a:lvl1pPr>
            <a:lvl2pPr marL="0" indent="0">
              <a:lnSpc>
                <a:spcPct val="90000"/>
              </a:lnSpc>
              <a:buNone/>
              <a:defRPr sz="3000" baseline="0">
                <a:solidFill>
                  <a:srgbClr val="00529B"/>
                </a:solidFill>
              </a:defRPr>
            </a:lvl2pPr>
          </a:lstStyle>
          <a:p>
            <a:pPr lvl="0"/>
            <a:r>
              <a:rPr lang="en-US" dirty="0" smtClean="0"/>
              <a:t>Click to edit Master text styles</a:t>
            </a:r>
          </a:p>
          <a:p>
            <a:pPr lvl="1"/>
            <a:r>
              <a:rPr lang="en-US" dirty="0" smtClean="0"/>
              <a:t>Second level</a:t>
            </a:r>
          </a:p>
        </p:txBody>
      </p:sp>
      <p:sp>
        <p:nvSpPr>
          <p:cNvPr id="6" name="Freeform 9"/>
          <p:cNvSpPr>
            <a:spLocks/>
          </p:cNvSpPr>
          <p:nvPr userDrawn="1"/>
        </p:nvSpPr>
        <p:spPr bwMode="auto">
          <a:xfrm>
            <a:off x="359366" y="1303735"/>
            <a:ext cx="522743" cy="517922"/>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00529B"/>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sz="1800" dirty="0">
              <a:solidFill>
                <a:srgbClr val="000000"/>
              </a:solidFill>
            </a:endParaRPr>
          </a:p>
        </p:txBody>
      </p:sp>
    </p:spTree>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blank" preserve="1">
  <p:cSld name="Logo Slide Blue">
    <p:bg bwMode="gray">
      <p:bgPr>
        <a:solidFill>
          <a:srgbClr val="00529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90625" y="1407766"/>
            <a:ext cx="6762750"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reserve="1">
  <p:cSld name="Logo Slide Orange">
    <p:bg bwMode="gray">
      <p:bgPr>
        <a:solidFill>
          <a:srgbClr val="EF762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90625" y="1407766"/>
            <a:ext cx="6762750"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reserve="1">
  <p:cSld name="Logo Slide Grey">
    <p:bg bwMode="gray">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56926" y="1407766"/>
            <a:ext cx="6630149"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 Title and Content">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6"/>
            <a:ext cx="9143405" cy="4410070"/>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4" name="Text Placeholder 3"/>
          <p:cNvSpPr>
            <a:spLocks noGrp="1"/>
          </p:cNvSpPr>
          <p:nvPr>
            <p:ph type="body" sz="quarter" idx="10"/>
          </p:nvPr>
        </p:nvSpPr>
        <p:spPr bwMode="gray">
          <a:xfrm>
            <a:off x="345281" y="994173"/>
            <a:ext cx="8454629" cy="3415903"/>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bwMode="gray"/>
        <p:txBody>
          <a:bodyPr/>
          <a:lstStyle>
            <a:lvl1pPr>
              <a:defRPr>
                <a:solidFill>
                  <a:schemeClr val="bg1"/>
                </a:solidFill>
              </a:defRPr>
            </a:lvl1p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ue - Title Only">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Tree>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smtClean="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smtClean="0"/>
              <a:t>Insert</a:t>
            </a:r>
            <a:r>
              <a:rPr lang="it-IT" dirty="0" smtClean="0"/>
              <a:t> </a:t>
            </a:r>
            <a:r>
              <a:rPr lang="it-IT" dirty="0" err="1" smtClean="0"/>
              <a:t>your</a:t>
            </a:r>
            <a:r>
              <a:rPr lang="it-IT" dirty="0" smtClean="0"/>
              <a:t> TEXT </a:t>
            </a:r>
            <a:r>
              <a:rPr lang="it-IT" dirty="0" err="1" smtClean="0"/>
              <a:t>here</a:t>
            </a:r>
            <a:endParaRPr lang="en-US" dirty="0"/>
          </a:p>
        </p:txBody>
      </p:sp>
      <p:pic>
        <p:nvPicPr>
          <p:cNvPr id="7"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2649855401"/>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 Title and Content">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tx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
        <p:nvSpPr>
          <p:cNvPr id="6" name="Text Placeholder 5"/>
          <p:cNvSpPr>
            <a:spLocks noGrp="1"/>
          </p:cNvSpPr>
          <p:nvPr>
            <p:ph type="body" sz="quarter" idx="10"/>
          </p:nvPr>
        </p:nvSpPr>
        <p:spPr bwMode="gray">
          <a:xfrm>
            <a:off x="345281" y="994173"/>
            <a:ext cx="8454629" cy="3415903"/>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ck - Title Only">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tx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Divider Slide Blue">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45281" y="2355401"/>
            <a:ext cx="8448675" cy="457049"/>
          </a:xfrm>
        </p:spPr>
        <p:txBody>
          <a:bodyPr tIns="0" anchor="ctr" anchorCtr="0"/>
          <a:lstStyle>
            <a:lvl1pPr algn="ctr">
              <a:defRPr sz="3300">
                <a:solidFill>
                  <a:schemeClr val="bg1"/>
                </a:solidFill>
              </a:defRPr>
            </a:lvl1pPr>
          </a:lstStyle>
          <a:p>
            <a:r>
              <a:rPr lang="en-US" smtClean="0"/>
              <a:t>Click to edit Master title style</a:t>
            </a:r>
            <a:endParaRPr lang="en-US" dirty="0"/>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1_blue - Title">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_blue - Title and Content">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
        <p:nvSpPr>
          <p:cNvPr id="6" name="Content Placeholder 4"/>
          <p:cNvSpPr>
            <a:spLocks noGrp="1"/>
          </p:cNvSpPr>
          <p:nvPr>
            <p:ph sz="quarter" idx="11"/>
          </p:nvPr>
        </p:nvSpPr>
        <p:spPr bwMode="gray">
          <a:xfrm>
            <a:off x="345281" y="994174"/>
            <a:ext cx="8454629" cy="3413520"/>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7"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1_Divider Slide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39328" y="2355401"/>
            <a:ext cx="8460582" cy="457049"/>
          </a:xfrm>
        </p:spPr>
        <p:txBody>
          <a:bodyPr tIns="0" anchor="ctr" anchorCtr="0"/>
          <a:lstStyle>
            <a:lvl1pPr algn="ctr">
              <a:defRPr sz="3300">
                <a:solidFill>
                  <a:schemeClr val="bg1"/>
                </a:solidFill>
              </a:defRPr>
            </a:lvl1pPr>
          </a:lstStyle>
          <a:p>
            <a:r>
              <a:rPr lang="en-US" smtClean="0"/>
              <a:t>Click to edit Master title style</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black - Title">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1_black - Title and Content">
    <p:bg>
      <p:bgPr>
        <a:solidFill>
          <a:schemeClr val="tx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bwMode="gray">
          <a:xfrm>
            <a:off x="345281" y="994172"/>
            <a:ext cx="8454629" cy="3413522"/>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4"/>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Rectangle 1"/>
          <p:cNvSpPr/>
          <p:nvPr userDrawn="1"/>
        </p:nvSpPr>
        <p:spPr bwMode="auto">
          <a:xfrm>
            <a:off x="8277225" y="0"/>
            <a:ext cx="676275" cy="1047750"/>
          </a:xfrm>
          <a:prstGeom prst="rect">
            <a:avLst/>
          </a:prstGeom>
          <a:solidFill>
            <a:srgbClr val="D1D1D1"/>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smtClean="0">
              <a:solidFill>
                <a:srgbClr val="FFFFFF"/>
              </a:solidFill>
            </a:endParaRPr>
          </a:p>
        </p:txBody>
      </p:sp>
      <p:sp>
        <p:nvSpPr>
          <p:cNvPr id="4" name="Title 3"/>
          <p:cNvSpPr>
            <a:spLocks noGrp="1"/>
          </p:cNvSpPr>
          <p:nvPr>
            <p:ph type="title"/>
          </p:nvPr>
        </p:nvSpPr>
        <p:spPr bwMode="auto"/>
        <p:txBody>
          <a:body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Title Slide_Blue">
    <p:bg>
      <p:bgPr>
        <a:solidFill>
          <a:srgbClr val="00529B"/>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002F5F"/>
          </a:solidFill>
          <a:ln w="12700" cap="flat" cmpd="sng" algn="ctr">
            <a:noFill/>
            <a:prstDash val="solid"/>
            <a:round/>
            <a:headEnd type="none" w="med" len="med"/>
            <a:tailEnd type="none" w="med" len="med"/>
          </a:ln>
          <a:effectLst/>
        </p:spPr>
        <p:txBody>
          <a:bodyPr vert="horz" wrap="squar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9" name="Rectangle 122"/>
          <p:cNvSpPr>
            <a:spLocks noGrp="1" noChangeArrowheads="1"/>
          </p:cNvSpPr>
          <p:nvPr>
            <p:ph type="ctrTitle" hasCustomPrompt="1"/>
          </p:nvPr>
        </p:nvSpPr>
        <p:spPr bwMode="auto">
          <a:xfrm>
            <a:off x="330994" y="1219488"/>
            <a:ext cx="6550819"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9DC2E3"/>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atement with Background IMG">
    <p:spTree>
      <p:nvGrpSpPr>
        <p:cNvPr id="1" name=""/>
        <p:cNvGrpSpPr/>
        <p:nvPr/>
      </p:nvGrpSpPr>
      <p:grpSpPr>
        <a:xfrm>
          <a:off x="0" y="0"/>
          <a:ext cx="0" cy="0"/>
          <a:chOff x="0" y="0"/>
          <a:chExt cx="0" cy="0"/>
        </a:xfrm>
      </p:grpSpPr>
      <p:pic>
        <p:nvPicPr>
          <p:cNvPr id="6" name="Bild 9"/>
          <p:cNvPicPr>
            <a:picLocks noChangeAspect="1"/>
          </p:cNvPicPr>
          <p:nvPr userDrawn="1"/>
        </p:nvPicPr>
        <p:blipFill rotWithShape="1">
          <a:blip r:embed="rId2"/>
          <a:srcRect t="-114" b="24638"/>
          <a:stretch/>
        </p:blipFill>
        <p:spPr>
          <a:xfrm>
            <a:off x="0" y="-7749"/>
            <a:ext cx="9144000" cy="5174110"/>
          </a:xfrm>
          <a:prstGeom prst="rect">
            <a:avLst/>
          </a:prstGeom>
        </p:spPr>
      </p:pic>
      <p:sp>
        <p:nvSpPr>
          <p:cNvPr id="8" name="Rechteck 6"/>
          <p:cNvSpPr/>
          <p:nvPr userDrawn="1"/>
        </p:nvSpPr>
        <p:spPr>
          <a:xfrm>
            <a:off x="0" y="1"/>
            <a:ext cx="9144000" cy="5143499"/>
          </a:xfrm>
          <a:prstGeom prst="rect">
            <a:avLst/>
          </a:prstGeom>
          <a:solidFill>
            <a:schemeClr val="bg1">
              <a:alpha val="50196"/>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smtClean="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smtClean="0"/>
              <a:t>Insert</a:t>
            </a:r>
            <a:r>
              <a:rPr lang="it-IT" dirty="0" smtClean="0"/>
              <a:t> </a:t>
            </a:r>
            <a:r>
              <a:rPr lang="it-IT" dirty="0" err="1" smtClean="0"/>
              <a:t>your</a:t>
            </a:r>
            <a:r>
              <a:rPr lang="it-IT" dirty="0" smtClean="0"/>
              <a:t> TEXT </a:t>
            </a:r>
            <a:r>
              <a:rPr lang="it-IT" dirty="0" err="1" smtClean="0"/>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321605122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2_Title Slide_Blue">
    <p:bg>
      <p:bgPr>
        <a:solidFill>
          <a:srgbClr val="002F5F"/>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00529B"/>
          </a:solidFill>
          <a:ln w="12700" cap="flat" cmpd="sng" algn="ctr">
            <a:noFill/>
            <a:prstDash val="solid"/>
            <a:round/>
            <a:headEnd type="none" w="med" len="med"/>
            <a:tailEnd type="none" w="med" len="med"/>
          </a:ln>
          <a:effectLst/>
        </p:spPr>
        <p:txBody>
          <a:bodyPr vert="horz" wrap="squar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9DC2E3"/>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Title Slide_Orange">
    <p:bg>
      <p:bgPr>
        <a:solidFill>
          <a:schemeClr val="bg1">
            <a:lumMod val="95000"/>
          </a:schemeClr>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E16600"/>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tx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29846" y="4377540"/>
            <a:ext cx="2157418" cy="515758"/>
          </a:xfrm>
          <a:prstGeom prst="rect">
            <a:avLst/>
          </a:prstGeom>
        </p:spPr>
      </p:pic>
      <p:sp>
        <p:nvSpPr>
          <p:cNvPr id="12" name="Rectangle 11"/>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000000"/>
                </a:solidFill>
                <a:latin typeface="Arial Narrow"/>
                <a:cs typeface="Arial Narrow"/>
              </a:rPr>
              <a:t>16 – 20 October </a:t>
            </a:r>
            <a:r>
              <a:rPr lang="en-US" sz="1050" dirty="0" smtClean="0">
                <a:solidFill>
                  <a:srgbClr val="000000"/>
                </a:solidFill>
                <a:latin typeface="Arial Narrow"/>
                <a:cs typeface="Arial Narrow"/>
              </a:rPr>
              <a:t>2016</a:t>
            </a:r>
            <a:br>
              <a:rPr lang="en-US" sz="1050" dirty="0" smtClean="0">
                <a:solidFill>
                  <a:srgbClr val="000000"/>
                </a:solidFill>
                <a:latin typeface="Arial Narrow"/>
                <a:cs typeface="Arial Narrow"/>
              </a:rPr>
            </a:br>
            <a:r>
              <a:rPr lang="en-US" sz="1050" dirty="0" smtClean="0">
                <a:solidFill>
                  <a:srgbClr val="000000"/>
                </a:solidFill>
                <a:latin typeface="Arial Narrow"/>
                <a:cs typeface="Arial Narrow"/>
              </a:rPr>
              <a:t>Orlando</a:t>
            </a:r>
            <a:r>
              <a:rPr lang="en-US" sz="1050" dirty="0">
                <a:solidFill>
                  <a:srgbClr val="000000"/>
                </a:solidFill>
                <a:latin typeface="Arial Narrow"/>
                <a:cs typeface="Arial Narrow"/>
              </a:rPr>
              <a:t>, Florida </a:t>
            </a:r>
            <a:br>
              <a:rPr lang="en-US" sz="1050" dirty="0">
                <a:solidFill>
                  <a:srgbClr val="000000"/>
                </a:solidFill>
                <a:latin typeface="Arial Narrow"/>
                <a:cs typeface="Arial Narrow"/>
              </a:rPr>
            </a:br>
            <a:r>
              <a:rPr lang="en-US" sz="1050" dirty="0">
                <a:solidFill>
                  <a:srgbClr val="000000"/>
                </a:solidFill>
                <a:latin typeface="Arial Narrow"/>
                <a:cs typeface="Arial Narrow"/>
              </a:rPr>
              <a:t>#GartnerSYM</a:t>
            </a:r>
          </a:p>
        </p:txBody>
      </p:sp>
      <p:sp>
        <p:nvSpPr>
          <p:cNvPr id="9" name="TextBox 8"/>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7E3900"/>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Title Slide_Gold">
    <p:bg>
      <p:bgPr>
        <a:solidFill>
          <a:schemeClr val="tx1"/>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F09600"/>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tx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tx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8272" y="4377540"/>
            <a:ext cx="2200567" cy="515758"/>
          </a:xfrm>
          <a:prstGeom prst="rect">
            <a:avLst/>
          </a:prstGeom>
        </p:spPr>
      </p:pic>
      <p:sp>
        <p:nvSpPr>
          <p:cNvPr id="10" name="Rectangle 9"/>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FFFFFF"/>
                </a:solidFill>
                <a:latin typeface="Arial Narrow"/>
                <a:cs typeface="Arial Narrow"/>
              </a:rPr>
              <a:t>16 – 20 October </a:t>
            </a:r>
            <a:r>
              <a:rPr lang="en-US" sz="1050" dirty="0" smtClean="0">
                <a:solidFill>
                  <a:srgbClr val="FFFFFF"/>
                </a:solidFill>
                <a:latin typeface="Arial Narrow"/>
                <a:cs typeface="Arial Narrow"/>
              </a:rPr>
              <a:t>2016</a:t>
            </a:r>
            <a:br>
              <a:rPr lang="en-US" sz="1050" dirty="0" smtClean="0">
                <a:solidFill>
                  <a:srgbClr val="FFFFFF"/>
                </a:solidFill>
                <a:latin typeface="Arial Narrow"/>
                <a:cs typeface="Arial Narrow"/>
              </a:rPr>
            </a:br>
            <a:r>
              <a:rPr lang="en-US" sz="1050" dirty="0" smtClean="0">
                <a:solidFill>
                  <a:srgbClr val="FFFFFF"/>
                </a:solidFill>
                <a:latin typeface="Arial Narrow"/>
                <a:cs typeface="Arial Narrow"/>
              </a:rPr>
              <a:t>Orlando</a:t>
            </a:r>
            <a:r>
              <a:rPr lang="en-US" sz="1050" dirty="0">
                <a:solidFill>
                  <a:srgbClr val="FFFFFF"/>
                </a:solidFill>
                <a:latin typeface="Arial Narrow"/>
                <a:cs typeface="Arial Narrow"/>
              </a:rPr>
              <a:t>, Florida </a:t>
            </a:r>
            <a:br>
              <a:rPr lang="en-US" sz="1050" dirty="0">
                <a:solidFill>
                  <a:srgbClr val="FFFFFF"/>
                </a:solidFill>
                <a:latin typeface="Arial Narrow"/>
                <a:cs typeface="Arial Narrow"/>
              </a:rPr>
            </a:br>
            <a:r>
              <a:rPr lang="en-US" sz="1050" dirty="0">
                <a:solidFill>
                  <a:srgbClr val="FFFFFF"/>
                </a:solidFill>
                <a:latin typeface="Arial Narrow"/>
                <a:cs typeface="Arial Narrow"/>
              </a:rPr>
              <a:t>#GartnerSYM</a:t>
            </a:r>
          </a:p>
        </p:txBody>
      </p:sp>
      <p:sp>
        <p:nvSpPr>
          <p:cNvPr id="11" name="TextBox 10"/>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825000"/>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Title Slide_Red">
    <p:bg>
      <p:bgPr>
        <a:solidFill>
          <a:schemeClr val="bg1">
            <a:lumMod val="95000"/>
          </a:schemeClr>
        </a:solidFill>
        <a:effectLst/>
      </p:bgPr>
    </p:bg>
    <p:spTree>
      <p:nvGrpSpPr>
        <p:cNvPr id="1" name=""/>
        <p:cNvGrpSpPr/>
        <p:nvPr/>
      </p:nvGrpSpPr>
      <p:grpSpPr>
        <a:xfrm>
          <a:off x="0" y="0"/>
          <a:ext cx="0" cy="0"/>
          <a:chOff x="0" y="0"/>
          <a:chExt cx="0" cy="0"/>
        </a:xfrm>
      </p:grpSpPr>
      <p:sp>
        <p:nvSpPr>
          <p:cNvPr id="8" name="Freeform 7"/>
          <p:cNvSpPr/>
          <p:nvPr userDrawn="1"/>
        </p:nvSpPr>
        <p:spPr bwMode="auto">
          <a:xfrm>
            <a:off x="0" y="1"/>
            <a:ext cx="6971323" cy="5143499"/>
          </a:xfrm>
          <a:custGeom>
            <a:avLst/>
            <a:gdLst>
              <a:gd name="connsiteX0" fmla="*/ 0 w 9295097"/>
              <a:gd name="connsiteY0" fmla="*/ 0 h 6857999"/>
              <a:gd name="connsiteX1" fmla="*/ 8687586 w 9295097"/>
              <a:gd name="connsiteY1" fmla="*/ 0 h 6857999"/>
              <a:gd name="connsiteX2" fmla="*/ 8737440 w 9295097"/>
              <a:gd name="connsiteY2" fmla="*/ 97339 h 6857999"/>
              <a:gd name="connsiteX3" fmla="*/ 9295097 w 9295097"/>
              <a:gd name="connsiteY3" fmla="*/ 2549071 h 6857999"/>
              <a:gd name="connsiteX4" fmla="*/ 7442349 w 9295097"/>
              <a:gd name="connsiteY4" fmla="*/ 6735100 h 6857999"/>
              <a:gd name="connsiteX5" fmla="*/ 7300470 w 9295097"/>
              <a:gd name="connsiteY5" fmla="*/ 6857999 h 6857999"/>
              <a:gd name="connsiteX6" fmla="*/ 0 w 9295097"/>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95097" h="6857999">
                <a:moveTo>
                  <a:pt x="0" y="0"/>
                </a:moveTo>
                <a:lnTo>
                  <a:pt x="8687586" y="0"/>
                </a:lnTo>
                <a:lnTo>
                  <a:pt x="8737440" y="97339"/>
                </a:lnTo>
                <a:cubicBezTo>
                  <a:pt x="9094821" y="839025"/>
                  <a:pt x="9295097" y="1670660"/>
                  <a:pt x="9295097" y="2549071"/>
                </a:cubicBezTo>
                <a:cubicBezTo>
                  <a:pt x="9295097" y="4208294"/>
                  <a:pt x="8580531" y="5700620"/>
                  <a:pt x="7442349" y="6735100"/>
                </a:cubicBezTo>
                <a:lnTo>
                  <a:pt x="7300470" y="6857999"/>
                </a:lnTo>
                <a:lnTo>
                  <a:pt x="0" y="6857999"/>
                </a:lnTo>
                <a:close/>
              </a:path>
            </a:pathLst>
          </a:custGeom>
          <a:solidFill>
            <a:srgbClr val="F04C25"/>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19" name="Rectangle 122"/>
          <p:cNvSpPr>
            <a:spLocks noGrp="1" noChangeArrowheads="1"/>
          </p:cNvSpPr>
          <p:nvPr>
            <p:ph type="ctrTitle" hasCustomPrompt="1"/>
          </p:nvPr>
        </p:nvSpPr>
        <p:spPr bwMode="auto">
          <a:xfrm>
            <a:off x="330994" y="1219488"/>
            <a:ext cx="6521345" cy="461665"/>
          </a:xfrm>
          <a:ln>
            <a:noFill/>
          </a:ln>
        </p:spPr>
        <p:txBody>
          <a:bodyPr wrap="square" tIns="0" bIns="0" anchor="t" anchorCtr="0">
            <a:spAutoFit/>
          </a:bodyPr>
          <a:lstStyle>
            <a:lvl1pPr>
              <a:lnSpc>
                <a:spcPct val="100000"/>
              </a:lnSpc>
              <a:spcBef>
                <a:spcPts val="0"/>
              </a:spcBef>
              <a:spcAft>
                <a:spcPts val="0"/>
              </a:spcAft>
              <a:defRPr sz="3000" baseline="0">
                <a:solidFill>
                  <a:schemeClr val="bg1"/>
                </a:solidFill>
                <a:latin typeface="Arial"/>
                <a:cs typeface="Arial"/>
              </a:defRPr>
            </a:lvl1pPr>
          </a:lstStyle>
          <a:p>
            <a:r>
              <a:rPr lang="en-US" dirty="0" smtClean="0"/>
              <a:t>Click to Add Title (Limit 3 Lines)</a:t>
            </a:r>
            <a:endParaRPr lang="en-US" dirty="0"/>
          </a:p>
        </p:txBody>
      </p:sp>
      <p:sp>
        <p:nvSpPr>
          <p:cNvPr id="20" name="Rectangle 223"/>
          <p:cNvSpPr>
            <a:spLocks noGrp="1" noChangeArrowheads="1"/>
          </p:cNvSpPr>
          <p:nvPr>
            <p:ph type="subTitle" idx="1" hasCustomPrompt="1"/>
          </p:nvPr>
        </p:nvSpPr>
        <p:spPr bwMode="auto">
          <a:xfrm>
            <a:off x="345281" y="3222664"/>
            <a:ext cx="5966460" cy="355482"/>
          </a:xfrm>
          <a:prstGeom prst="rect">
            <a:avLst/>
          </a:prstGeom>
          <a:ln/>
        </p:spPr>
        <p:txBody>
          <a:bodyPr wrap="square" rIns="0" bIns="0" anchor="t" anchorCtr="0">
            <a:spAutoFit/>
          </a:bodyPr>
          <a:lstStyle>
            <a:lvl1pPr marL="0" indent="0" algn="l">
              <a:lnSpc>
                <a:spcPct val="110000"/>
              </a:lnSpc>
              <a:spcBef>
                <a:spcPts val="0"/>
              </a:spcBef>
              <a:spcAft>
                <a:spcPts val="450"/>
              </a:spcAft>
              <a:buFont typeface="Times" pitchFamily="18" charset="0"/>
              <a:buNone/>
              <a:defRPr sz="2100">
                <a:solidFill>
                  <a:schemeClr val="bg1"/>
                </a:solidFill>
              </a:defRPr>
            </a:lvl1pPr>
          </a:lstStyle>
          <a:p>
            <a:r>
              <a:rPr lang="en-US" dirty="0" smtClean="0"/>
              <a:t>Click to Add Presenter's Name</a:t>
            </a:r>
            <a:endParaRPr lang="en-US" dirty="0"/>
          </a:p>
        </p:txBody>
      </p:sp>
      <p:sp>
        <p:nvSpPr>
          <p:cNvPr id="17" name="Freeform 9"/>
          <p:cNvSpPr>
            <a:spLocks noChangeAspect="1"/>
          </p:cNvSpPr>
          <p:nvPr userDrawn="1"/>
        </p:nvSpPr>
        <p:spPr bwMode="auto">
          <a:xfrm>
            <a:off x="330994" y="692345"/>
            <a:ext cx="422252" cy="418358"/>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tx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29846" y="4377540"/>
            <a:ext cx="2157418" cy="515758"/>
          </a:xfrm>
          <a:prstGeom prst="rect">
            <a:avLst/>
          </a:prstGeom>
        </p:spPr>
      </p:pic>
      <p:sp>
        <p:nvSpPr>
          <p:cNvPr id="12" name="Rectangle 11"/>
          <p:cNvSpPr/>
          <p:nvPr userDrawn="1"/>
        </p:nvSpPr>
        <p:spPr>
          <a:xfrm>
            <a:off x="6871983" y="296515"/>
            <a:ext cx="1933284" cy="460511"/>
          </a:xfrm>
          <a:prstGeom prst="rect">
            <a:avLst/>
          </a:prstGeom>
        </p:spPr>
        <p:txBody>
          <a:bodyPr wrap="square" lIns="0" tIns="0" rIns="0" bIns="0">
            <a:spAutoFit/>
          </a:bodyPr>
          <a:lstStyle/>
          <a:p>
            <a:pPr algn="r" defTabSz="685800" eaLnBrk="0" fontAlgn="base" hangingPunct="0">
              <a:lnSpc>
                <a:spcPct val="95000"/>
              </a:lnSpc>
              <a:spcBef>
                <a:spcPct val="30000"/>
              </a:spcBef>
              <a:spcAft>
                <a:spcPts val="300"/>
              </a:spcAft>
            </a:pPr>
            <a:r>
              <a:rPr lang="en-US" sz="1050" dirty="0">
                <a:solidFill>
                  <a:srgbClr val="000000"/>
                </a:solidFill>
                <a:latin typeface="Arial Narrow"/>
                <a:cs typeface="Arial Narrow"/>
              </a:rPr>
              <a:t>16 – 20 October </a:t>
            </a:r>
            <a:r>
              <a:rPr lang="en-US" sz="1050" dirty="0" smtClean="0">
                <a:solidFill>
                  <a:srgbClr val="000000"/>
                </a:solidFill>
                <a:latin typeface="Arial Narrow"/>
                <a:cs typeface="Arial Narrow"/>
              </a:rPr>
              <a:t>2016</a:t>
            </a:r>
            <a:br>
              <a:rPr lang="en-US" sz="1050" dirty="0" smtClean="0">
                <a:solidFill>
                  <a:srgbClr val="000000"/>
                </a:solidFill>
                <a:latin typeface="Arial Narrow"/>
                <a:cs typeface="Arial Narrow"/>
              </a:rPr>
            </a:br>
            <a:r>
              <a:rPr lang="en-US" sz="1050" dirty="0" smtClean="0">
                <a:solidFill>
                  <a:srgbClr val="000000"/>
                </a:solidFill>
                <a:latin typeface="Arial Narrow"/>
                <a:cs typeface="Arial Narrow"/>
              </a:rPr>
              <a:t>Orlando</a:t>
            </a:r>
            <a:r>
              <a:rPr lang="en-US" sz="1050" dirty="0">
                <a:solidFill>
                  <a:srgbClr val="000000"/>
                </a:solidFill>
                <a:latin typeface="Arial Narrow"/>
                <a:cs typeface="Arial Narrow"/>
              </a:rPr>
              <a:t>, Florida </a:t>
            </a:r>
            <a:br>
              <a:rPr lang="en-US" sz="1050" dirty="0">
                <a:solidFill>
                  <a:srgbClr val="000000"/>
                </a:solidFill>
                <a:latin typeface="Arial Narrow"/>
                <a:cs typeface="Arial Narrow"/>
              </a:rPr>
            </a:br>
            <a:r>
              <a:rPr lang="en-US" sz="1050" dirty="0">
                <a:solidFill>
                  <a:srgbClr val="000000"/>
                </a:solidFill>
                <a:latin typeface="Arial Narrow"/>
                <a:cs typeface="Arial Narrow"/>
              </a:rPr>
              <a:t>#GartnerSYM</a:t>
            </a:r>
          </a:p>
        </p:txBody>
      </p:sp>
      <p:sp>
        <p:nvSpPr>
          <p:cNvPr id="9" name="TextBox 8"/>
          <p:cNvSpPr txBox="1"/>
          <p:nvPr userDrawn="1"/>
        </p:nvSpPr>
        <p:spPr bwMode="gray">
          <a:xfrm>
            <a:off x="345282" y="4718908"/>
            <a:ext cx="5255419" cy="186974"/>
          </a:xfrm>
          <a:prstGeom prst="rect">
            <a:avLst/>
          </a:prstGeom>
          <a:noFill/>
        </p:spPr>
        <p:txBody>
          <a:bodyPr wrap="square" lIns="0" tIns="0" rIns="0" bIns="0" anchor="b" anchorCtr="0">
            <a:spAutoFit/>
          </a:bodyPr>
          <a:lstStyle/>
          <a:p>
            <a:pPr defTabSz="685800" eaLnBrk="0" fontAlgn="base" hangingPunct="0">
              <a:lnSpc>
                <a:spcPct val="90000"/>
              </a:lnSpc>
              <a:spcAft>
                <a:spcPts val="450"/>
              </a:spcAft>
              <a:tabLst>
                <a:tab pos="1028700" algn="l"/>
              </a:tabLst>
            </a:pPr>
            <a:r>
              <a:rPr lang="en-US" sz="450" dirty="0" smtClean="0">
                <a:solidFill>
                  <a:srgbClr val="892109"/>
                </a:solidFill>
              </a:rPr>
              <a:t>CONFIDENTIAL AND PROPRIETARY	This presentation, including any supporting materials, is owned by Gartner, Inc. and/or its affiliates and is for the sole use of the intended Gartner audience or other intended recipients. This presentation may contain information that is confidential, proprietary or otherwise legally protected, and it may not be further copied, distributed or publicly displayed without the express written permission of Gartner, Inc. or its affiliates.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21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auto"/>
        <p:txBody>
          <a:bodyPr/>
          <a:lstStyle/>
          <a:p>
            <a:r>
              <a:rPr lang="en-US" smtClean="0"/>
              <a:t>Click to edit Master title style</a:t>
            </a:r>
            <a:endParaRPr lang="en-US" dirty="0"/>
          </a:p>
        </p:txBody>
      </p:sp>
      <p:sp>
        <p:nvSpPr>
          <p:cNvPr id="7" name="Text Placeholder 6"/>
          <p:cNvSpPr>
            <a:spLocks noGrp="1"/>
          </p:cNvSpPr>
          <p:nvPr>
            <p:ph type="body" sz="quarter" idx="10"/>
          </p:nvPr>
        </p:nvSpPr>
        <p:spPr bwMode="gray"/>
        <p:txBody>
          <a:bodyPr/>
          <a:lstStyle>
            <a:lvl1pPr>
              <a:buClr>
                <a:srgbClr val="00529B"/>
              </a:buClr>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Key Issues">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308610" indent="-308610">
              <a:buFont typeface="+mj-lt"/>
              <a:buAutoNum type="arabicPeriod"/>
              <a:defRPr/>
            </a:lvl1pPr>
            <a:lvl2pPr marL="582930">
              <a:defRPr/>
            </a:lvl2pPr>
            <a:lvl3pPr marL="788670">
              <a:defRPr/>
            </a:lvl3pPr>
            <a:lvl4pPr marL="1028700">
              <a:defRPr/>
            </a:lvl4pPr>
            <a:lvl5pPr marL="123444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Key Issues - Grey">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308610" indent="-308610">
              <a:buClrTx/>
              <a:buFont typeface="+mj-lt"/>
              <a:buAutoNum type="arabicPeriod"/>
              <a:defRPr>
                <a:solidFill>
                  <a:srgbClr val="919191"/>
                </a:solidFill>
              </a:defRPr>
            </a:lvl1pPr>
            <a:lvl2pPr marL="582930">
              <a:buClrTx/>
              <a:defRPr>
                <a:solidFill>
                  <a:srgbClr val="919191"/>
                </a:solidFill>
              </a:defRPr>
            </a:lvl2pPr>
            <a:lvl3pPr marL="788670">
              <a:buClrTx/>
              <a:defRPr>
                <a:solidFill>
                  <a:srgbClr val="919191"/>
                </a:solidFill>
              </a:defRPr>
            </a:lvl3pPr>
            <a:lvl4pPr marL="1028700">
              <a:buClrTx/>
              <a:defRPr>
                <a:solidFill>
                  <a:srgbClr val="919191"/>
                </a:solidFill>
              </a:defRPr>
            </a:lvl4pPr>
            <a:lvl5pPr marL="1234440">
              <a:buClrTx/>
              <a:defRPr>
                <a:solidFill>
                  <a:srgbClr val="91919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bwMode="gray">
          <a:xfrm>
            <a:off x="345281" y="994172"/>
            <a:ext cx="4136231"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 Placeholder 7"/>
          <p:cNvSpPr>
            <a:spLocks noGrp="1"/>
          </p:cNvSpPr>
          <p:nvPr>
            <p:ph type="body" sz="quarter" idx="12"/>
          </p:nvPr>
        </p:nvSpPr>
        <p:spPr bwMode="gray">
          <a:xfrm>
            <a:off x="4663679" y="994172"/>
            <a:ext cx="4136231"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SPA Full">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5" name="Content Placeholder 4"/>
          <p:cNvSpPr>
            <a:spLocks noGrp="1"/>
          </p:cNvSpPr>
          <p:nvPr>
            <p:ph sz="quarter" idx="11"/>
          </p:nvPr>
        </p:nvSpPr>
        <p:spPr bwMode="gray">
          <a:xfrm>
            <a:off x="721519" y="994173"/>
            <a:ext cx="8078390" cy="3415903"/>
          </a:xfrm>
        </p:spPr>
        <p:txBody>
          <a:bodyPr/>
          <a:lstStyle>
            <a:lvl1pPr marL="0" indent="0">
              <a:buClr>
                <a:schemeClr val="bg1"/>
              </a:buClr>
              <a:buNone/>
              <a:defRPr>
                <a:solidFill>
                  <a:schemeClr val="bg1"/>
                </a:solidFill>
              </a:defRPr>
            </a:lvl1pPr>
            <a:lvl2pPr marL="205740" indent="-205740">
              <a:buClr>
                <a:schemeClr val="bg1"/>
              </a:buClr>
              <a:buFont typeface="Wingdings" panose="05000000000000000000" pitchFamily="2" charset="2"/>
              <a:buChar char="§"/>
              <a:defRPr sz="1800">
                <a:solidFill>
                  <a:schemeClr val="bg1"/>
                </a:solidFill>
              </a:defRPr>
            </a:lvl2pPr>
            <a:lvl3pPr marL="445770" indent="-205740">
              <a:buClr>
                <a:schemeClr val="bg1"/>
              </a:buClr>
              <a:buFont typeface="Arial" panose="020B0604020202020204" pitchFamily="34" charset="0"/>
              <a:buChar char="–"/>
              <a:defRPr sz="1650">
                <a:solidFill>
                  <a:schemeClr val="bg1"/>
                </a:solidFill>
              </a:defRPr>
            </a:lvl3pPr>
            <a:lvl4pPr marL="685800" indent="-205740">
              <a:buClr>
                <a:schemeClr val="bg1"/>
              </a:buClr>
              <a:buFont typeface="Wingdings" panose="05000000000000000000" pitchFamily="2" charset="2"/>
              <a:buChar char="§"/>
              <a:defRPr>
                <a:solidFill>
                  <a:schemeClr val="bg1"/>
                </a:solidFill>
              </a:defRPr>
            </a:lvl4pPr>
            <a:lvl5pPr marL="925830" indent="-205740">
              <a:buClr>
                <a:schemeClr val="bg1"/>
              </a:buClr>
              <a:buFont typeface="Arial" panose="020B0604020202020204" pitchFamily="34" charset="0"/>
              <a:buChar cha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dirty="0"/>
          </a:p>
        </p:txBody>
      </p:sp>
      <p:sp>
        <p:nvSpPr>
          <p:cNvPr id="6" name="Freeform 9"/>
          <p:cNvSpPr>
            <a:spLocks/>
          </p:cNvSpPr>
          <p:nvPr userDrawn="1"/>
        </p:nvSpPr>
        <p:spPr bwMode="auto">
          <a:xfrm>
            <a:off x="339328" y="994173"/>
            <a:ext cx="251817" cy="267270"/>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09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SPA Band">
    <p:spTree>
      <p:nvGrpSpPr>
        <p:cNvPr id="1" name=""/>
        <p:cNvGrpSpPr/>
        <p:nvPr/>
      </p:nvGrpSpPr>
      <p:grpSpPr>
        <a:xfrm>
          <a:off x="0" y="0"/>
          <a:ext cx="0" cy="0"/>
          <a:chOff x="0" y="0"/>
          <a:chExt cx="0" cy="0"/>
        </a:xfrm>
      </p:grpSpPr>
      <p:sp>
        <p:nvSpPr>
          <p:cNvPr id="14" name="Text Placeholder 13"/>
          <p:cNvSpPr>
            <a:spLocks noGrp="1"/>
          </p:cNvSpPr>
          <p:nvPr>
            <p:ph type="body" sz="quarter" idx="17"/>
          </p:nvPr>
        </p:nvSpPr>
        <p:spPr bwMode="gray">
          <a:xfrm>
            <a:off x="339329" y="709315"/>
            <a:ext cx="8460582" cy="772153"/>
          </a:xfrm>
          <a:noFill/>
        </p:spPr>
        <p:txBody>
          <a:bodyPr lIns="0" tIns="137160" rIns="91440" bIns="0" anchor="t" anchorCtr="0">
            <a:noAutofit/>
          </a:bodyPr>
          <a:lstStyle>
            <a:lvl1pPr marL="425054" indent="0">
              <a:lnSpc>
                <a:spcPct val="90000"/>
              </a:lnSpc>
              <a:buNone/>
              <a:defRPr>
                <a:solidFill>
                  <a:schemeClr val="tx1"/>
                </a:solidFill>
              </a:defRPr>
            </a:lvl1pPr>
          </a:lstStyle>
          <a:p>
            <a:pPr lvl="0"/>
            <a:r>
              <a:rPr lang="en-US" dirty="0" smtClean="0"/>
              <a:t>Click to edit Master text styles</a:t>
            </a:r>
          </a:p>
        </p:txBody>
      </p:sp>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8"/>
          </p:nvPr>
        </p:nvSpPr>
        <p:spPr bwMode="gray">
          <a:xfrm>
            <a:off x="345281" y="1583531"/>
            <a:ext cx="4136231" cy="2824163"/>
          </a:xfrm>
        </p:spPr>
        <p:txBody>
          <a:bodyPr/>
          <a:lstStyle>
            <a:lvl1pPr marL="0" indent="0">
              <a:buFontTx/>
              <a:buNone/>
              <a:defRPr sz="1800" b="1"/>
            </a:lvl1pPr>
            <a:lvl2pPr marL="205740" indent="-205740">
              <a:buClr>
                <a:srgbClr val="00529B"/>
              </a:buClr>
              <a:buFont typeface="Wingdings" panose="05000000000000000000" pitchFamily="2" charset="2"/>
              <a:buChar char="§"/>
              <a:defRPr sz="1800"/>
            </a:lvl2pPr>
            <a:lvl3pPr marL="445770" indent="-205740">
              <a:buFont typeface="Arial" panose="020B0604020202020204" pitchFamily="34" charset="0"/>
              <a:buChar char="–"/>
              <a:defRPr sz="1650"/>
            </a:lvl3pPr>
            <a:lvl4pPr marL="651510" indent="-205740">
              <a:buFont typeface="Wingdings" panose="05000000000000000000" pitchFamily="2" charset="2"/>
              <a:buChar char="§"/>
              <a:defRPr sz="1500"/>
            </a:lvl4pPr>
            <a:lvl5pPr marL="891540" indent="-205740">
              <a:buFont typeface="Arial" panose="020B0604020202020204" pitchFamily="34" charset="0"/>
              <a:buChar char="–"/>
              <a:defRPr sz="15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9"/>
          </p:nvPr>
        </p:nvSpPr>
        <p:spPr bwMode="gray">
          <a:xfrm>
            <a:off x="4663679" y="1583531"/>
            <a:ext cx="4136231" cy="2824163"/>
          </a:xfrm>
        </p:spPr>
        <p:txBody>
          <a:bodyPr/>
          <a:lstStyle>
            <a:lvl1pPr marL="0" indent="0">
              <a:buNone/>
              <a:defRPr sz="1800" b="1"/>
            </a:lvl1pPr>
            <a:lvl2pPr marL="205740" indent="-205740">
              <a:buClr>
                <a:srgbClr val="00529B"/>
              </a:buClr>
              <a:buFont typeface="Wingdings" panose="05000000000000000000" pitchFamily="2" charset="2"/>
              <a:buChar char="§"/>
              <a:defRPr sz="1800"/>
            </a:lvl2pPr>
            <a:lvl3pPr marL="445770" indent="-205740">
              <a:buFont typeface="Arial" panose="020B0604020202020204" pitchFamily="34" charset="0"/>
              <a:buChar char="–"/>
              <a:defRPr sz="1650"/>
            </a:lvl3pPr>
            <a:lvl4pPr marL="651510" indent="-205740">
              <a:buFont typeface="Wingdings" panose="05000000000000000000" pitchFamily="2" charset="2"/>
              <a:buChar char="§"/>
              <a:defRPr sz="1500"/>
            </a:lvl4pPr>
            <a:lvl5pPr marL="891540" indent="-205740">
              <a:buFont typeface="Arial" panose="020B0604020202020204" pitchFamily="34" charset="0"/>
              <a:buChar char="–"/>
              <a:defRPr sz="15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Freeform 9"/>
          <p:cNvSpPr>
            <a:spLocks/>
          </p:cNvSpPr>
          <p:nvPr userDrawn="1"/>
        </p:nvSpPr>
        <p:spPr bwMode="auto">
          <a:xfrm>
            <a:off x="411977" y="784027"/>
            <a:ext cx="246248" cy="261359"/>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FF6600"/>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orient="horz" pos="133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Fullscreen image + TEXT">
    <p:spTree>
      <p:nvGrpSpPr>
        <p:cNvPr id="1" name=""/>
        <p:cNvGrpSpPr/>
        <p:nvPr/>
      </p:nvGrpSpPr>
      <p:grpSpPr>
        <a:xfrm>
          <a:off x="0" y="0"/>
          <a:ext cx="0" cy="0"/>
          <a:chOff x="0" y="0"/>
          <a:chExt cx="0" cy="0"/>
        </a:xfrm>
      </p:grpSpPr>
      <p:pic>
        <p:nvPicPr>
          <p:cNvPr id="8" name="Picture 2" descr="Image result for connecterra senso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936458"/>
            <a:ext cx="12159913" cy="6079958"/>
          </a:xfrm>
          <a:prstGeom prst="rect">
            <a:avLst/>
          </a:prstGeom>
          <a:noFill/>
          <a:extLst>
            <a:ext uri="{909E8E84-426E-40DD-AFC4-6F175D3DCCD1}">
              <a14:hiddenFill xmlns:a14="http://schemas.microsoft.com/office/drawing/2010/main">
                <a:solidFill>
                  <a:srgbClr val="FFFFFF"/>
                </a:solidFill>
              </a14:hiddenFill>
            </a:ext>
          </a:extLst>
        </p:spPr>
      </p:pic>
      <p:sp>
        <p:nvSpPr>
          <p:cNvPr id="10" name="Rechteck 6"/>
          <p:cNvSpPr/>
          <p:nvPr userDrawn="1"/>
        </p:nvSpPr>
        <p:spPr>
          <a:xfrm>
            <a:off x="-1" y="-3056"/>
            <a:ext cx="9144000" cy="5143499"/>
          </a:xfrm>
          <a:prstGeom prst="rect">
            <a:avLst/>
          </a:prstGeom>
          <a:solidFill>
            <a:srgbClr val="000000">
              <a:alpha val="18824"/>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smtClean="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6000" i="0" u="none" kern="1200" cap="all" spc="-100" baseline="0" dirty="0">
                <a:solidFill>
                  <a:schemeClr val="tx1"/>
                </a:solidFill>
                <a:latin typeface="Arial Black"/>
                <a:ea typeface="+mj-ea"/>
                <a:cs typeface="Arial Black"/>
              </a:defRPr>
            </a:lvl1pPr>
          </a:lstStyle>
          <a:p>
            <a:r>
              <a:rPr lang="it-IT" dirty="0" err="1" smtClean="0"/>
              <a:t>Insert</a:t>
            </a:r>
            <a:r>
              <a:rPr lang="it-IT" dirty="0" smtClean="0"/>
              <a:t> </a:t>
            </a:r>
            <a:r>
              <a:rPr lang="it-IT" dirty="0" err="1" smtClean="0"/>
              <a:t>your</a:t>
            </a:r>
            <a:r>
              <a:rPr lang="it-IT" dirty="0" smtClean="0"/>
              <a:t> TEXT </a:t>
            </a:r>
            <a:r>
              <a:rPr lang="it-IT" dirty="0" err="1" smtClean="0"/>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2779001968"/>
      </p:ext>
    </p:extLst>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Recommendations">
    <p:spTree>
      <p:nvGrpSpPr>
        <p:cNvPr id="1" name=""/>
        <p:cNvGrpSpPr/>
        <p:nvPr/>
      </p:nvGrpSpPr>
      <p:grpSpPr>
        <a:xfrm>
          <a:off x="0" y="0"/>
          <a:ext cx="0" cy="0"/>
          <a:chOff x="0" y="0"/>
          <a:chExt cx="0" cy="0"/>
        </a:xfrm>
      </p:grpSpPr>
      <p:sp>
        <p:nvSpPr>
          <p:cNvPr id="6" name="Text Placeholder 5"/>
          <p:cNvSpPr>
            <a:spLocks noGrp="1"/>
          </p:cNvSpPr>
          <p:nvPr>
            <p:ph type="body" sz="quarter" idx="12"/>
          </p:nvPr>
        </p:nvSpPr>
        <p:spPr bwMode="gray">
          <a:xfrm>
            <a:off x="345281" y="994173"/>
            <a:ext cx="8454629" cy="3413521"/>
          </a:xfrm>
        </p:spPr>
        <p:txBody>
          <a:bodyPr/>
          <a:lstStyle>
            <a:lvl1pPr marL="308372" indent="-308372">
              <a:buClr>
                <a:schemeClr val="accent6"/>
              </a:buClr>
              <a:buFont typeface="Wingdings" panose="05000000000000000000" pitchFamily="2" charset="2"/>
              <a:buChar char="ü"/>
              <a:defRPr/>
            </a:lvl1pPr>
            <a:lvl2pPr marL="582930" indent="-205740">
              <a:buClr>
                <a:schemeClr val="accent6"/>
              </a:buClr>
              <a:defRPr/>
            </a:lvl2pPr>
            <a:lvl3pPr marL="788670" indent="-204778">
              <a:buClr>
                <a:schemeClr val="accent6"/>
              </a:buClr>
              <a:buFont typeface="Wingdings" panose="05000000000000000000" pitchFamily="2" charset="2"/>
              <a:buChar char="§"/>
              <a:defRPr/>
            </a:lvl3pPr>
            <a:lvl4pPr marL="1028700" indent="-205740">
              <a:buClr>
                <a:schemeClr val="accent6"/>
              </a:buClr>
              <a:buFont typeface="Arial" panose="020B0604020202020204" pitchFamily="34" charset="0"/>
              <a:buChar char="–"/>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itle 2"/>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Action Plan">
    <p:spTree>
      <p:nvGrpSpPr>
        <p:cNvPr id="1" name=""/>
        <p:cNvGrpSpPr/>
        <p:nvPr/>
      </p:nvGrpSpPr>
      <p:grpSpPr>
        <a:xfrm>
          <a:off x="0" y="0"/>
          <a:ext cx="0" cy="0"/>
          <a:chOff x="0" y="0"/>
          <a:chExt cx="0" cy="0"/>
        </a:xfrm>
      </p:grpSpPr>
      <p:sp>
        <p:nvSpPr>
          <p:cNvPr id="7" name="Title 6"/>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0" indent="0">
              <a:lnSpc>
                <a:spcPct val="90000"/>
              </a:lnSpc>
              <a:buNone/>
              <a:defRPr b="1"/>
            </a:lvl1pPr>
            <a:lvl2pPr marL="411480" indent="-205740">
              <a:lnSpc>
                <a:spcPct val="90000"/>
              </a:lnSpc>
              <a:buClr>
                <a:srgbClr val="00529B"/>
              </a:buClr>
              <a:buFont typeface="Wingdings" panose="05000000000000000000" pitchFamily="2" charset="2"/>
              <a:buChar char="§"/>
              <a:defRPr/>
            </a:lvl2pPr>
            <a:lvl3pPr marL="651510" indent="-205740">
              <a:lnSpc>
                <a:spcPct val="90000"/>
              </a:lnSpc>
              <a:buFont typeface="Arial" panose="020B0604020202020204" pitchFamily="34" charset="0"/>
              <a:buChar char="–"/>
              <a:defRPr/>
            </a:lvl3pPr>
            <a:lvl4pPr marL="857250" indent="-205740">
              <a:lnSpc>
                <a:spcPct val="90000"/>
              </a:lnSpc>
              <a:buFont typeface="Wingdings" panose="05000000000000000000" pitchFamily="2" charset="2"/>
              <a:buChar char="§"/>
              <a:defRPr/>
            </a:lvl4pPr>
            <a:lvl5pPr marL="1097280" indent="-205740">
              <a:lnSpc>
                <a:spcPct val="90000"/>
              </a:lnSpc>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Recommended Research">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
        <p:nvSpPr>
          <p:cNvPr id="3" name="Text Placeholder 2"/>
          <p:cNvSpPr>
            <a:spLocks noGrp="1"/>
          </p:cNvSpPr>
          <p:nvPr>
            <p:ph type="body" sz="quarter" idx="10"/>
          </p:nvPr>
        </p:nvSpPr>
        <p:spPr bwMode="gray">
          <a:xfrm>
            <a:off x="345281" y="994172"/>
            <a:ext cx="8454629" cy="3413522"/>
          </a:xfrm>
        </p:spPr>
        <p:txBody>
          <a:bodyPr/>
          <a:lstStyle>
            <a:lvl1pPr marL="274320" indent="-274320">
              <a:spcBef>
                <a:spcPts val="225"/>
              </a:spcBef>
              <a:buSzPct val="80000"/>
              <a:buFont typeface="Wingdings 3" panose="05040102010807070707" pitchFamily="18" charset="2"/>
              <a:buChar char="u"/>
              <a:defRPr b="1"/>
            </a:lvl1pPr>
            <a:lvl2pPr marL="548640">
              <a:spcBef>
                <a:spcPts val="225"/>
              </a:spcBef>
              <a:defRPr/>
            </a:lvl2pPr>
            <a:lvl3pPr marL="754380">
              <a:spcBef>
                <a:spcPts val="225"/>
              </a:spcBef>
              <a:defRPr/>
            </a:lvl3pPr>
            <a:lvl4pPr marL="994410">
              <a:spcBef>
                <a:spcPts val="225"/>
              </a:spcBef>
              <a:defRPr/>
            </a:lvl4pPr>
            <a:lvl5pPr marL="1200150">
              <a:spcBef>
                <a:spcPts val="225"/>
              </a:spcBef>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3"/>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Quarter-image">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345281" y="994173"/>
            <a:ext cx="5632848"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bwMode="auto">
          <a:xfrm>
            <a:off x="345281" y="171451"/>
            <a:ext cx="5634038" cy="424732"/>
          </a:xfrm>
        </p:spPr>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pos="5022">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Half-image">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345281" y="994173"/>
            <a:ext cx="4136232"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a:xfrm>
            <a:off x="345282" y="171451"/>
            <a:ext cx="4605932" cy="424732"/>
          </a:xfrm>
        </p:spPr>
        <p:txBody>
          <a:body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Action Item">
    <p:spTree>
      <p:nvGrpSpPr>
        <p:cNvPr id="1" name=""/>
        <p:cNvGrpSpPr/>
        <p:nvPr/>
      </p:nvGrpSpPr>
      <p:grpSpPr>
        <a:xfrm>
          <a:off x="0" y="0"/>
          <a:ext cx="0" cy="0"/>
          <a:chOff x="0" y="0"/>
          <a:chExt cx="0" cy="0"/>
        </a:xfrm>
      </p:grpSpPr>
      <p:sp>
        <p:nvSpPr>
          <p:cNvPr id="12" name="Text Placeholder 11"/>
          <p:cNvSpPr>
            <a:spLocks noGrp="1"/>
          </p:cNvSpPr>
          <p:nvPr>
            <p:ph type="body" sz="quarter" idx="10"/>
          </p:nvPr>
        </p:nvSpPr>
        <p:spPr bwMode="gray">
          <a:xfrm>
            <a:off x="675106" y="3385759"/>
            <a:ext cx="8124804" cy="825950"/>
          </a:xfrm>
          <a:prstGeom prst="rect">
            <a:avLst/>
          </a:prstGeom>
          <a:noFill/>
        </p:spPr>
        <p:txBody>
          <a:bodyPr lIns="0" tIns="0" rIns="0" bIns="0" anchor="t" anchorCtr="0"/>
          <a:lstStyle>
            <a:lvl1pPr marL="0" indent="0">
              <a:lnSpc>
                <a:spcPct val="90000"/>
              </a:lnSpc>
              <a:buNone/>
              <a:defRPr>
                <a:solidFill>
                  <a:schemeClr val="tx1"/>
                </a:solidFill>
              </a:defRPr>
            </a:lvl1pPr>
            <a:lvl2pPr marL="238827" indent="0">
              <a:buNone/>
              <a:defRPr>
                <a:solidFill>
                  <a:schemeClr val="bg1"/>
                </a:solidFill>
              </a:defRPr>
            </a:lvl2pPr>
            <a:lvl3pPr marL="512738" indent="0">
              <a:buNone/>
              <a:defRPr>
                <a:solidFill>
                  <a:schemeClr val="bg1"/>
                </a:solidFill>
              </a:defRPr>
            </a:lvl3pPr>
            <a:lvl4pPr marL="718466" indent="0">
              <a:buNone/>
              <a:defRPr>
                <a:solidFill>
                  <a:schemeClr val="bg1"/>
                </a:solidFill>
              </a:defRPr>
            </a:lvl4pPr>
            <a:lvl5pPr marL="924196" indent="0">
              <a:buNone/>
              <a:defRPr>
                <a:solidFill>
                  <a:schemeClr val="bg1"/>
                </a:solidFill>
              </a:defRPr>
            </a:lvl5pPr>
          </a:lstStyle>
          <a:p>
            <a:pPr lvl="0"/>
            <a:r>
              <a:rPr lang="en-US" dirty="0" smtClean="0"/>
              <a:t>Click to edit Master text styles</a:t>
            </a:r>
          </a:p>
        </p:txBody>
      </p:sp>
      <p:sp>
        <p:nvSpPr>
          <p:cNvPr id="4" name="Text Placeholder 3"/>
          <p:cNvSpPr>
            <a:spLocks noGrp="1"/>
          </p:cNvSpPr>
          <p:nvPr>
            <p:ph type="body" sz="quarter" idx="11"/>
          </p:nvPr>
        </p:nvSpPr>
        <p:spPr bwMode="gray">
          <a:xfrm>
            <a:off x="345281" y="994172"/>
            <a:ext cx="8454629" cy="21937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
        <p:nvSpPr>
          <p:cNvPr id="6" name="Freeform 9"/>
          <p:cNvSpPr>
            <a:spLocks/>
          </p:cNvSpPr>
          <p:nvPr userDrawn="1"/>
        </p:nvSpPr>
        <p:spPr bwMode="auto">
          <a:xfrm>
            <a:off x="345282" y="3385759"/>
            <a:ext cx="225836" cy="239696"/>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EF7622"/>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Action Item_2">
    <p:spTree>
      <p:nvGrpSpPr>
        <p:cNvPr id="1" name=""/>
        <p:cNvGrpSpPr/>
        <p:nvPr/>
      </p:nvGrpSpPr>
      <p:grpSpPr>
        <a:xfrm>
          <a:off x="0" y="0"/>
          <a:ext cx="0" cy="0"/>
          <a:chOff x="0" y="0"/>
          <a:chExt cx="0" cy="0"/>
        </a:xfrm>
      </p:grpSpPr>
      <p:sp>
        <p:nvSpPr>
          <p:cNvPr id="6" name="Rectangle 5"/>
          <p:cNvSpPr/>
          <p:nvPr/>
        </p:nvSpPr>
        <p:spPr bwMode="gray">
          <a:xfrm>
            <a:off x="5867400" y="729343"/>
            <a:ext cx="2932510" cy="3678351"/>
          </a:xfrm>
          <a:prstGeom prst="rect">
            <a:avLst/>
          </a:prstGeom>
          <a:solidFill>
            <a:srgbClr val="EF7622"/>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766" eaLnBrk="0" fontAlgn="base" hangingPunct="0">
              <a:spcBef>
                <a:spcPct val="50000"/>
              </a:spcBef>
              <a:spcAft>
                <a:spcPct val="0"/>
              </a:spcAft>
            </a:pPr>
            <a:endParaRPr lang="en-US" sz="1350" dirty="0" smtClean="0">
              <a:solidFill>
                <a:srgbClr val="EF7622"/>
              </a:solidFill>
            </a:endParaRPr>
          </a:p>
        </p:txBody>
      </p:sp>
      <p:sp>
        <p:nvSpPr>
          <p:cNvPr id="8" name="Text Placeholder 11"/>
          <p:cNvSpPr>
            <a:spLocks noGrp="1"/>
          </p:cNvSpPr>
          <p:nvPr>
            <p:ph type="body" sz="quarter" idx="12"/>
          </p:nvPr>
        </p:nvSpPr>
        <p:spPr bwMode="gray">
          <a:xfrm>
            <a:off x="6061473" y="1178719"/>
            <a:ext cx="2627710" cy="3228895"/>
          </a:xfrm>
          <a:prstGeom prst="rect">
            <a:avLst/>
          </a:prstGeom>
          <a:noFill/>
        </p:spPr>
        <p:txBody>
          <a:bodyPr lIns="0" tIns="0" rIns="0" bIns="0"/>
          <a:lstStyle>
            <a:lvl1pPr marL="0" indent="0">
              <a:buClr>
                <a:schemeClr val="bg1"/>
              </a:buClr>
              <a:buFont typeface="Arial" panose="020B0604020202020204" pitchFamily="34" charset="0"/>
              <a:buNone/>
              <a:defRPr sz="1950">
                <a:solidFill>
                  <a:schemeClr val="tx1"/>
                </a:solidFill>
              </a:defRPr>
            </a:lvl1pPr>
            <a:lvl2pPr marL="205740" indent="-205740">
              <a:buClrTx/>
              <a:buFont typeface="Wingdings" panose="05000000000000000000" pitchFamily="2" charset="2"/>
              <a:buChar char="§"/>
              <a:defRPr>
                <a:solidFill>
                  <a:schemeClr val="tx1"/>
                </a:solidFill>
              </a:defRPr>
            </a:lvl2pPr>
            <a:lvl3pPr marL="480060" indent="-205740">
              <a:buClrTx/>
              <a:buFont typeface="Arial" panose="020B0604020202020204" pitchFamily="34" charset="0"/>
              <a:buChar char="–"/>
              <a:defRPr>
                <a:solidFill>
                  <a:schemeClr val="tx1"/>
                </a:solidFill>
              </a:defRPr>
            </a:lvl3pPr>
            <a:lvl4pPr marL="685800" indent="-205740">
              <a:buClrTx/>
              <a:buFont typeface="Wingdings" panose="05000000000000000000" pitchFamily="2" charset="2"/>
              <a:buChar char="§"/>
              <a:defRPr>
                <a:solidFill>
                  <a:schemeClr val="tx1"/>
                </a:solidFill>
              </a:defRPr>
            </a:lvl4pPr>
            <a:lvl5pPr marL="925830" indent="-205740">
              <a:buClrTx/>
              <a:buFont typeface="Arial" panose="020B0604020202020204" pitchFamily="34" charset="0"/>
              <a:buChar cha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2" name="Text Placeholder 11"/>
          <p:cNvSpPr>
            <a:spLocks noGrp="1"/>
          </p:cNvSpPr>
          <p:nvPr>
            <p:ph type="body" sz="quarter" idx="16"/>
          </p:nvPr>
        </p:nvSpPr>
        <p:spPr bwMode="gray">
          <a:xfrm>
            <a:off x="345281" y="994172"/>
            <a:ext cx="5411391" cy="341352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auto">
          <a:xfrm>
            <a:off x="345281" y="171451"/>
            <a:ext cx="5411391" cy="424732"/>
          </a:xfrm>
        </p:spPr>
        <p:txBody>
          <a:bodyPr/>
          <a:lstStyle/>
          <a:p>
            <a:r>
              <a:rPr lang="en-US" dirty="0" smtClean="0"/>
              <a:t>Click to edit Master title style</a:t>
            </a:r>
            <a:endParaRPr lang="en-US" dirty="0"/>
          </a:p>
        </p:txBody>
      </p:sp>
      <p:sp>
        <p:nvSpPr>
          <p:cNvPr id="7" name="Freeform 9"/>
          <p:cNvSpPr>
            <a:spLocks/>
          </p:cNvSpPr>
          <p:nvPr userDrawn="1"/>
        </p:nvSpPr>
        <p:spPr bwMode="auto">
          <a:xfrm>
            <a:off x="6061472" y="828474"/>
            <a:ext cx="267347" cy="283753"/>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a:solidFill>
                <a:srgbClr val="000000"/>
              </a:solidFill>
            </a:endParaRP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_Action Item_2">
    <p:spTree>
      <p:nvGrpSpPr>
        <p:cNvPr id="1" name=""/>
        <p:cNvGrpSpPr/>
        <p:nvPr/>
      </p:nvGrpSpPr>
      <p:grpSpPr>
        <a:xfrm>
          <a:off x="0" y="0"/>
          <a:ext cx="0" cy="0"/>
          <a:chOff x="0" y="0"/>
          <a:chExt cx="0" cy="0"/>
        </a:xfrm>
      </p:grpSpPr>
      <p:sp>
        <p:nvSpPr>
          <p:cNvPr id="12" name="Text Placeholder 11"/>
          <p:cNvSpPr>
            <a:spLocks noGrp="1"/>
          </p:cNvSpPr>
          <p:nvPr>
            <p:ph type="body" sz="quarter" idx="16"/>
          </p:nvPr>
        </p:nvSpPr>
        <p:spPr bwMode="gray">
          <a:xfrm>
            <a:off x="345281" y="994172"/>
            <a:ext cx="5632847" cy="34135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bwMode="auto">
          <a:xfrm>
            <a:off x="345281" y="171451"/>
            <a:ext cx="5619750" cy="424732"/>
          </a:xfrm>
        </p:spPr>
        <p:txBody>
          <a:bodyPr/>
          <a:lstStyle/>
          <a:p>
            <a:r>
              <a:rPr lang="en-US" dirty="0" smtClean="0"/>
              <a:t>Click to edit Master title style</a:t>
            </a:r>
            <a:endParaRPr lang="en-US" dirty="0"/>
          </a:p>
        </p:txBody>
      </p:sp>
      <p:sp>
        <p:nvSpPr>
          <p:cNvPr id="10" name="Oval 9"/>
          <p:cNvSpPr/>
          <p:nvPr/>
        </p:nvSpPr>
        <p:spPr bwMode="auto">
          <a:xfrm>
            <a:off x="5121728" y="-828676"/>
            <a:ext cx="4705351" cy="4705351"/>
          </a:xfrm>
          <a:prstGeom prst="ellipse">
            <a:avLst/>
          </a:prstGeom>
          <a:solidFill>
            <a:srgbClr val="EF7622"/>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err="1" smtClean="0">
              <a:solidFill>
                <a:srgbClr val="FFFFFF"/>
              </a:solidFill>
            </a:endParaRPr>
          </a:p>
        </p:txBody>
      </p:sp>
      <p:sp>
        <p:nvSpPr>
          <p:cNvPr id="8" name="Text Placeholder 11"/>
          <p:cNvSpPr>
            <a:spLocks noGrp="1"/>
          </p:cNvSpPr>
          <p:nvPr>
            <p:ph type="body" sz="quarter" idx="12"/>
          </p:nvPr>
        </p:nvSpPr>
        <p:spPr bwMode="gray">
          <a:xfrm>
            <a:off x="5757863" y="-1"/>
            <a:ext cx="3042047" cy="3552826"/>
          </a:xfrm>
          <a:prstGeom prst="rect">
            <a:avLst/>
          </a:prstGeom>
          <a:noFill/>
        </p:spPr>
        <p:txBody>
          <a:bodyPr lIns="0" tIns="0" rIns="0" bIns="0" anchor="ctr" anchorCtr="0"/>
          <a:lstStyle>
            <a:lvl1pPr marL="0" indent="0">
              <a:buClr>
                <a:schemeClr val="bg1"/>
              </a:buClr>
              <a:buFont typeface="Arial" panose="020B0604020202020204" pitchFamily="34" charset="0"/>
              <a:buNone/>
              <a:defRPr sz="2100" b="1">
                <a:solidFill>
                  <a:schemeClr val="tx1"/>
                </a:solidFill>
              </a:defRPr>
            </a:lvl1pPr>
            <a:lvl2pPr marL="205740" indent="-205740">
              <a:buClrTx/>
              <a:buFont typeface="Wingdings" panose="05000000000000000000" pitchFamily="2" charset="2"/>
              <a:buChar char="§"/>
              <a:defRPr sz="1800">
                <a:solidFill>
                  <a:schemeClr val="tx1"/>
                </a:solidFill>
              </a:defRPr>
            </a:lvl2pPr>
            <a:lvl3pPr marL="480060" indent="-205740">
              <a:buClrTx/>
              <a:buFont typeface="Arial" panose="020B0604020202020204" pitchFamily="34" charset="0"/>
              <a:buChar char="–"/>
              <a:defRPr sz="1500">
                <a:solidFill>
                  <a:schemeClr val="tx1"/>
                </a:solidFill>
              </a:defRPr>
            </a:lvl3pPr>
            <a:lvl4pPr marL="685800" indent="-205740">
              <a:buClrTx/>
              <a:buFont typeface="Wingdings" panose="05000000000000000000" pitchFamily="2" charset="2"/>
              <a:buChar char="§"/>
              <a:defRPr sz="1500">
                <a:solidFill>
                  <a:schemeClr val="tx1"/>
                </a:solidFill>
              </a:defRPr>
            </a:lvl4pPr>
            <a:lvl5pPr marL="925830" indent="-205740">
              <a:buClrTx/>
              <a:buFont typeface="Arial" panose="020B0604020202020204" pitchFamily="34" charset="0"/>
              <a:buChar char="–"/>
              <a:defRPr sz="15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bg bwMode="gray">
      <p:bgPr>
        <a:solidFill>
          <a:schemeClr val="bg1"/>
        </a:solidFill>
        <a:effectLst/>
      </p:bgPr>
    </p:bg>
    <p:spTree>
      <p:nvGrpSpPr>
        <p:cNvPr id="1" name=""/>
        <p:cNvGrpSpPr/>
        <p:nvPr/>
      </p:nvGrpSpPr>
      <p:grpSpPr>
        <a:xfrm>
          <a:off x="0" y="0"/>
          <a:ext cx="0" cy="0"/>
          <a:chOff x="0" y="0"/>
          <a:chExt cx="0" cy="0"/>
        </a:xfrm>
      </p:grpSpPr>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screen image + TEXT">
    <p:spTree>
      <p:nvGrpSpPr>
        <p:cNvPr id="1" name=""/>
        <p:cNvGrpSpPr/>
        <p:nvPr/>
      </p:nvGrpSpPr>
      <p:grpSpPr>
        <a:xfrm>
          <a:off x="0" y="0"/>
          <a:ext cx="0" cy="0"/>
          <a:chOff x="0" y="0"/>
          <a:chExt cx="0" cy="0"/>
        </a:xfrm>
      </p:grpSpPr>
      <p:pic>
        <p:nvPicPr>
          <p:cNvPr id="9" name="Grafik 11"/>
          <p:cNvPicPr>
            <a:picLocks noChangeAspect="1"/>
          </p:cNvPicPr>
          <p:nvPr userDrawn="1"/>
        </p:nvPicPr>
        <p:blipFill rotWithShape="1">
          <a:blip r:embed="rId2"/>
          <a:srcRect t="-1" r="11734" b="25474"/>
          <a:stretch/>
        </p:blipFill>
        <p:spPr>
          <a:xfrm>
            <a:off x="-1" y="0"/>
            <a:ext cx="9144000" cy="5135526"/>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0" h="6858000">
                <a:moveTo>
                  <a:pt x="0" y="0"/>
                </a:moveTo>
                <a:lnTo>
                  <a:pt x="9144000" y="0"/>
                </a:lnTo>
                <a:lnTo>
                  <a:pt x="9144000" y="6858000"/>
                </a:lnTo>
                <a:lnTo>
                  <a:pt x="0" y="6858000"/>
                </a:lnTo>
                <a:close/>
              </a:path>
            </a:pathLst>
          </a:custGeom>
        </p:spPr>
      </p:pic>
      <p:sp>
        <p:nvSpPr>
          <p:cNvPr id="10" name="Rechteck 6"/>
          <p:cNvSpPr/>
          <p:nvPr userDrawn="1"/>
        </p:nvSpPr>
        <p:spPr>
          <a:xfrm>
            <a:off x="0" y="1"/>
            <a:ext cx="9144000" cy="5143499"/>
          </a:xfrm>
          <a:prstGeom prst="rect">
            <a:avLst/>
          </a:prstGeom>
          <a:solidFill>
            <a:schemeClr val="bg1">
              <a:alpha val="50196"/>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smtClean="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6000" i="0" u="none" kern="1200" cap="all" spc="-100" baseline="0" dirty="0">
                <a:solidFill>
                  <a:schemeClr val="tx1"/>
                </a:solidFill>
                <a:latin typeface="Arial Black"/>
                <a:ea typeface="+mj-ea"/>
                <a:cs typeface="Arial Black"/>
              </a:defRPr>
            </a:lvl1pPr>
          </a:lstStyle>
          <a:p>
            <a:r>
              <a:rPr lang="it-IT" dirty="0" err="1" smtClean="0"/>
              <a:t>Insert</a:t>
            </a:r>
            <a:r>
              <a:rPr lang="it-IT" dirty="0" smtClean="0"/>
              <a:t> </a:t>
            </a:r>
            <a:r>
              <a:rPr lang="it-IT" dirty="0" err="1" smtClean="0"/>
              <a:t>your</a:t>
            </a:r>
            <a:r>
              <a:rPr lang="it-IT" dirty="0" smtClean="0"/>
              <a:t> TEXT </a:t>
            </a:r>
            <a:r>
              <a:rPr lang="it-IT" dirty="0" err="1" smtClean="0"/>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312584163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Thirds Image">
    <p:spTree>
      <p:nvGrpSpPr>
        <p:cNvPr id="1" name=""/>
        <p:cNvGrpSpPr/>
        <p:nvPr/>
      </p:nvGrpSpPr>
      <p:grpSpPr>
        <a:xfrm>
          <a:off x="0" y="0"/>
          <a:ext cx="0" cy="0"/>
          <a:chOff x="0" y="0"/>
          <a:chExt cx="0" cy="0"/>
        </a:xfrm>
      </p:grpSpPr>
      <p:sp>
        <p:nvSpPr>
          <p:cNvPr id="3" name="Rectangle 160"/>
          <p:cNvSpPr>
            <a:spLocks noChangeArrowheads="1"/>
          </p:cNvSpPr>
          <p:nvPr userDrawn="1"/>
        </p:nvSpPr>
        <p:spPr bwMode="gray">
          <a:xfrm>
            <a:off x="345281" y="230981"/>
            <a:ext cx="2708672" cy="4176713"/>
          </a:xfrm>
          <a:prstGeom prst="rect">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685800" eaLnBrk="0" fontAlgn="base" hangingPunct="0">
              <a:spcBef>
                <a:spcPct val="50000"/>
              </a:spcBef>
              <a:spcAft>
                <a:spcPct val="0"/>
              </a:spcAft>
            </a:pPr>
            <a:endParaRPr lang="en-US" sz="1350" dirty="0">
              <a:solidFill>
                <a:srgbClr val="702906"/>
              </a:solidFill>
            </a:endParaRPr>
          </a:p>
        </p:txBody>
      </p:sp>
      <p:sp>
        <p:nvSpPr>
          <p:cNvPr id="4" name="Text Placeholder 3"/>
          <p:cNvSpPr>
            <a:spLocks noGrp="1"/>
          </p:cNvSpPr>
          <p:nvPr>
            <p:ph type="body" sz="quarter" idx="10" hasCustomPrompt="1"/>
          </p:nvPr>
        </p:nvSpPr>
        <p:spPr>
          <a:xfrm>
            <a:off x="345281" y="1154992"/>
            <a:ext cx="2708672" cy="2393732"/>
          </a:xfrm>
        </p:spPr>
        <p:txBody>
          <a:bodyPr wrap="square" lIns="0" bIns="0" anchor="ctr" anchorCtr="0">
            <a:spAutoFit/>
          </a:bodyPr>
          <a:lstStyle>
            <a:lvl1pPr marL="0" indent="0" algn="ctr">
              <a:lnSpc>
                <a:spcPct val="90000"/>
              </a:lnSpc>
              <a:buFontTx/>
              <a:buNone/>
              <a:defRPr sz="4050" b="1">
                <a:solidFill>
                  <a:schemeClr val="bg1"/>
                </a:solidFill>
              </a:defRPr>
            </a:lvl1pPr>
            <a:lvl2pPr marL="0" indent="0" algn="ctr">
              <a:lnSpc>
                <a:spcPct val="90000"/>
              </a:lnSpc>
              <a:buFontTx/>
              <a:buNone/>
              <a:defRPr sz="2700">
                <a:solidFill>
                  <a:schemeClr val="bg1"/>
                </a:solidFill>
              </a:defRPr>
            </a:lvl2pPr>
            <a:lvl3pPr marL="0" indent="0" algn="ctr">
              <a:lnSpc>
                <a:spcPct val="90000"/>
              </a:lnSpc>
              <a:buFontTx/>
              <a:buNone/>
              <a:defRPr sz="2400">
                <a:solidFill>
                  <a:schemeClr val="bg1"/>
                </a:solidFill>
              </a:defRPr>
            </a:lvl3pPr>
            <a:lvl4pPr marL="0" indent="0" algn="ctr">
              <a:lnSpc>
                <a:spcPct val="90000"/>
              </a:lnSpc>
              <a:buFontTx/>
              <a:buNone/>
              <a:defRPr sz="2400">
                <a:solidFill>
                  <a:schemeClr val="bg1"/>
                </a:solidFill>
              </a:defRPr>
            </a:lvl4pPr>
            <a:lvl5pPr marL="0" indent="0" algn="ctr">
              <a:lnSpc>
                <a:spcPct val="90000"/>
              </a:lnSpc>
              <a:buFontTx/>
              <a:buNone/>
              <a:defRPr sz="2400">
                <a:solidFill>
                  <a:schemeClr val="bg1"/>
                </a:solidFill>
              </a:defRPr>
            </a:lvl5pPr>
          </a:lstStyle>
          <a:p>
            <a:pPr lvl="0"/>
            <a:r>
              <a:rPr lang="en-US" dirty="0" smtClean="0"/>
              <a:t>Title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15:guide id="1" pos="2565">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Action Plan 2">
    <p:spTree>
      <p:nvGrpSpPr>
        <p:cNvPr id="1" name=""/>
        <p:cNvGrpSpPr/>
        <p:nvPr/>
      </p:nvGrpSpPr>
      <p:grpSpPr>
        <a:xfrm>
          <a:off x="0" y="0"/>
          <a:ext cx="0" cy="0"/>
          <a:chOff x="0" y="0"/>
          <a:chExt cx="0" cy="0"/>
        </a:xfrm>
      </p:grpSpPr>
      <p:sp>
        <p:nvSpPr>
          <p:cNvPr id="5" name="Rectangle 4"/>
          <p:cNvSpPr/>
          <p:nvPr userDrawn="1"/>
        </p:nvSpPr>
        <p:spPr bwMode="gray">
          <a:xfrm>
            <a:off x="0" y="0"/>
            <a:ext cx="9144000" cy="824818"/>
          </a:xfrm>
          <a:prstGeom prst="rect">
            <a:avLst/>
          </a:prstGeom>
          <a:solidFill>
            <a:schemeClr val="accent1"/>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766" eaLnBrk="0" fontAlgn="base" hangingPunct="0">
              <a:spcBef>
                <a:spcPct val="50000"/>
              </a:spcBef>
              <a:spcAft>
                <a:spcPct val="0"/>
              </a:spcAft>
            </a:pPr>
            <a:endParaRPr lang="en-US" sz="1350" dirty="0" smtClean="0">
              <a:solidFill>
                <a:srgbClr val="FFFFFF"/>
              </a:solidFill>
            </a:endParaRPr>
          </a:p>
        </p:txBody>
      </p:sp>
      <p:sp>
        <p:nvSpPr>
          <p:cNvPr id="2" name="Title 1"/>
          <p:cNvSpPr>
            <a:spLocks noGrp="1"/>
          </p:cNvSpPr>
          <p:nvPr>
            <p:ph type="title"/>
          </p:nvPr>
        </p:nvSpPr>
        <p:spPr bwMode="gray">
          <a:xfrm>
            <a:off x="345281" y="171451"/>
            <a:ext cx="8454629" cy="424732"/>
          </a:xfrm>
        </p:spPr>
        <p:txBody>
          <a:bodyPr/>
          <a:lstStyle>
            <a:lvl1pPr>
              <a:defRPr>
                <a:solidFill>
                  <a:schemeClr val="bg1"/>
                </a:solidFill>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bwMode="gray">
          <a:xfrm>
            <a:off x="345281" y="994172"/>
            <a:ext cx="8454629" cy="3413522"/>
          </a:xfrm>
        </p:spPr>
        <p:txBody>
          <a:bodyPr/>
          <a:lstStyle>
            <a:lvl1pPr marL="0" indent="0">
              <a:buNone/>
              <a:defRPr b="1"/>
            </a:lvl1pPr>
            <a:lvl2pPr marL="411480" indent="-205740">
              <a:buClr>
                <a:srgbClr val="00529B"/>
              </a:buClr>
              <a:buFont typeface="Wingdings" panose="05000000000000000000" pitchFamily="2" charset="2"/>
              <a:buChar char="§"/>
              <a:defRPr sz="2100"/>
            </a:lvl2pPr>
            <a:lvl3pPr marL="685800" indent="-205740">
              <a:buFont typeface="Arial" panose="020B0604020202020204" pitchFamily="34" charset="0"/>
              <a:buChar char="–"/>
              <a:defRPr sz="1800"/>
            </a:lvl3pPr>
            <a:lvl4pPr marL="891540" indent="-205740">
              <a:buFont typeface="Wingdings" panose="05000000000000000000" pitchFamily="2" charset="2"/>
              <a:buChar char="§"/>
              <a:defRPr/>
            </a:lvl4pPr>
            <a:lvl5pPr marL="1131570" indent="-205740">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Polling_Mult_Choic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bwMode="gray">
          <a:xfrm>
            <a:off x="345281" y="994172"/>
            <a:ext cx="8454629" cy="3413522"/>
          </a:xfrm>
        </p:spPr>
        <p:txBody>
          <a:bodyPr/>
          <a:lstStyle>
            <a:lvl1pPr marL="0" indent="0">
              <a:buNone/>
              <a:defRPr b="1">
                <a:solidFill>
                  <a:schemeClr val="tx1"/>
                </a:solidFill>
              </a:defRPr>
            </a:lvl1pPr>
            <a:lvl2pPr marL="411480" indent="-205740">
              <a:buClr>
                <a:srgbClr val="00529B"/>
              </a:buClr>
              <a:buFont typeface="Wingdings" panose="05000000000000000000" pitchFamily="2" charset="2"/>
              <a:buChar char="§"/>
              <a:defRPr sz="2100"/>
            </a:lvl2pPr>
            <a:lvl3pPr marL="685800" indent="-205740">
              <a:buFont typeface="Arial" panose="020B0604020202020204" pitchFamily="34" charset="0"/>
              <a:buChar char="–"/>
              <a:defRPr sz="1800"/>
            </a:lvl3pPr>
            <a:lvl4pPr marL="891540" indent="-205740">
              <a:buFont typeface="Wingdings" panose="05000000000000000000" pitchFamily="2" charset="2"/>
              <a:buChar char="§"/>
              <a:defRPr/>
            </a:lvl4pPr>
            <a:lvl5pPr marL="1131570" indent="-205740">
              <a:buFont typeface="Arial" panose="020B0604020202020204"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bwMode="auto"/>
        <p:txBody>
          <a:body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ivider Slide_Orange">
    <p:spTree>
      <p:nvGrpSpPr>
        <p:cNvPr id="1" name=""/>
        <p:cNvGrpSpPr/>
        <p:nvPr/>
      </p:nvGrpSpPr>
      <p:grpSpPr>
        <a:xfrm>
          <a:off x="0" y="0"/>
          <a:ext cx="0" cy="0"/>
          <a:chOff x="0" y="0"/>
          <a:chExt cx="0" cy="0"/>
        </a:xfrm>
      </p:grpSpPr>
      <p:sp>
        <p:nvSpPr>
          <p:cNvPr id="8" name="Text Placeholder 8"/>
          <p:cNvSpPr>
            <a:spLocks noGrp="1"/>
          </p:cNvSpPr>
          <p:nvPr>
            <p:ph type="body" sz="quarter" idx="11"/>
          </p:nvPr>
        </p:nvSpPr>
        <p:spPr bwMode="auto">
          <a:xfrm>
            <a:off x="345281" y="1948517"/>
            <a:ext cx="8454629" cy="1967527"/>
          </a:xfrm>
          <a:prstGeom prst="rect">
            <a:avLst/>
          </a:prstGeom>
        </p:spPr>
        <p:txBody>
          <a:bodyPr anchor="t" anchorCtr="0"/>
          <a:lstStyle>
            <a:lvl1pPr marL="0" indent="0">
              <a:lnSpc>
                <a:spcPct val="90000"/>
              </a:lnSpc>
              <a:buNone/>
              <a:defRPr sz="4050" b="1" baseline="0"/>
            </a:lvl1pPr>
            <a:lvl2pPr marL="0" indent="0">
              <a:lnSpc>
                <a:spcPct val="90000"/>
              </a:lnSpc>
              <a:buNone/>
              <a:defRPr sz="3000" baseline="0">
                <a:solidFill>
                  <a:srgbClr val="EF7622"/>
                </a:solidFill>
              </a:defRPr>
            </a:lvl2pPr>
          </a:lstStyle>
          <a:p>
            <a:pPr lvl="0"/>
            <a:r>
              <a:rPr lang="en-US" dirty="0" smtClean="0"/>
              <a:t>Click to edit Master text styles</a:t>
            </a:r>
          </a:p>
          <a:p>
            <a:pPr lvl="1"/>
            <a:r>
              <a:rPr lang="en-US" dirty="0" smtClean="0"/>
              <a:t>Second level</a:t>
            </a:r>
          </a:p>
        </p:txBody>
      </p:sp>
      <p:sp>
        <p:nvSpPr>
          <p:cNvPr id="6" name="Freeform 9"/>
          <p:cNvSpPr>
            <a:spLocks/>
          </p:cNvSpPr>
          <p:nvPr userDrawn="1"/>
        </p:nvSpPr>
        <p:spPr bwMode="auto">
          <a:xfrm>
            <a:off x="359366" y="1303735"/>
            <a:ext cx="522743" cy="517922"/>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EF7622"/>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spTree>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ivider Slide_Blue">
    <p:spTree>
      <p:nvGrpSpPr>
        <p:cNvPr id="1" name=""/>
        <p:cNvGrpSpPr/>
        <p:nvPr/>
      </p:nvGrpSpPr>
      <p:grpSpPr>
        <a:xfrm>
          <a:off x="0" y="0"/>
          <a:ext cx="0" cy="0"/>
          <a:chOff x="0" y="0"/>
          <a:chExt cx="0" cy="0"/>
        </a:xfrm>
      </p:grpSpPr>
      <p:sp>
        <p:nvSpPr>
          <p:cNvPr id="8" name="Text Placeholder 8"/>
          <p:cNvSpPr>
            <a:spLocks noGrp="1"/>
          </p:cNvSpPr>
          <p:nvPr>
            <p:ph type="body" sz="quarter" idx="11"/>
          </p:nvPr>
        </p:nvSpPr>
        <p:spPr bwMode="auto">
          <a:xfrm>
            <a:off x="345281" y="1948517"/>
            <a:ext cx="8454629" cy="1967527"/>
          </a:xfrm>
          <a:prstGeom prst="rect">
            <a:avLst/>
          </a:prstGeom>
        </p:spPr>
        <p:txBody>
          <a:bodyPr anchor="t" anchorCtr="0"/>
          <a:lstStyle>
            <a:lvl1pPr marL="0" indent="0">
              <a:lnSpc>
                <a:spcPct val="90000"/>
              </a:lnSpc>
              <a:buNone/>
              <a:defRPr sz="4050" b="1" baseline="0"/>
            </a:lvl1pPr>
            <a:lvl2pPr marL="0" indent="0">
              <a:lnSpc>
                <a:spcPct val="90000"/>
              </a:lnSpc>
              <a:buNone/>
              <a:defRPr sz="3000" baseline="0">
                <a:solidFill>
                  <a:srgbClr val="00529B"/>
                </a:solidFill>
              </a:defRPr>
            </a:lvl2pPr>
          </a:lstStyle>
          <a:p>
            <a:pPr lvl="0"/>
            <a:r>
              <a:rPr lang="en-US" dirty="0" smtClean="0"/>
              <a:t>Click to edit Master text styles</a:t>
            </a:r>
          </a:p>
          <a:p>
            <a:pPr lvl="1"/>
            <a:r>
              <a:rPr lang="en-US" dirty="0" smtClean="0"/>
              <a:t>Second level</a:t>
            </a:r>
          </a:p>
        </p:txBody>
      </p:sp>
      <p:sp>
        <p:nvSpPr>
          <p:cNvPr id="6" name="Freeform 9"/>
          <p:cNvSpPr>
            <a:spLocks/>
          </p:cNvSpPr>
          <p:nvPr userDrawn="1"/>
        </p:nvSpPr>
        <p:spPr bwMode="auto">
          <a:xfrm>
            <a:off x="359366" y="1303735"/>
            <a:ext cx="522743" cy="517922"/>
          </a:xfrm>
          <a:custGeom>
            <a:avLst/>
            <a:gdLst>
              <a:gd name="T0" fmla="*/ 12 w 759"/>
              <a:gd name="T1" fmla="*/ 139 h 752"/>
              <a:gd name="T2" fmla="*/ 145 w 759"/>
              <a:gd name="T3" fmla="*/ 0 h 752"/>
              <a:gd name="T4" fmla="*/ 573 w 759"/>
              <a:gd name="T5" fmla="*/ 428 h 752"/>
              <a:gd name="T6" fmla="*/ 573 w 759"/>
              <a:gd name="T7" fmla="*/ 0 h 752"/>
              <a:gd name="T8" fmla="*/ 759 w 759"/>
              <a:gd name="T9" fmla="*/ 185 h 752"/>
              <a:gd name="T10" fmla="*/ 759 w 759"/>
              <a:gd name="T11" fmla="*/ 752 h 752"/>
              <a:gd name="T12" fmla="*/ 191 w 759"/>
              <a:gd name="T13" fmla="*/ 752 h 752"/>
              <a:gd name="T14" fmla="*/ 0 w 759"/>
              <a:gd name="T15" fmla="*/ 567 h 752"/>
              <a:gd name="T16" fmla="*/ 434 w 759"/>
              <a:gd name="T17" fmla="*/ 567 h 752"/>
              <a:gd name="T18" fmla="*/ 12 w 759"/>
              <a:gd name="T19" fmla="*/ 139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9" h="752">
                <a:moveTo>
                  <a:pt x="12" y="139"/>
                </a:moveTo>
                <a:lnTo>
                  <a:pt x="145" y="0"/>
                </a:lnTo>
                <a:lnTo>
                  <a:pt x="573" y="428"/>
                </a:lnTo>
                <a:lnTo>
                  <a:pt x="573" y="0"/>
                </a:lnTo>
                <a:lnTo>
                  <a:pt x="759" y="185"/>
                </a:lnTo>
                <a:lnTo>
                  <a:pt x="759" y="752"/>
                </a:lnTo>
                <a:lnTo>
                  <a:pt x="191" y="752"/>
                </a:lnTo>
                <a:lnTo>
                  <a:pt x="0" y="567"/>
                </a:lnTo>
                <a:lnTo>
                  <a:pt x="434" y="567"/>
                </a:lnTo>
                <a:lnTo>
                  <a:pt x="12" y="139"/>
                </a:lnTo>
                <a:close/>
              </a:path>
            </a:pathLst>
          </a:custGeom>
          <a:solidFill>
            <a:srgbClr val="00529B"/>
          </a:solidFill>
          <a:ln>
            <a:noFill/>
          </a:ln>
        </p:spPr>
        <p:txBody>
          <a:bodyPr vert="horz" wrap="square" lIns="68580" tIns="34290" rIns="68580" bIns="34290" numCol="1" anchor="t" anchorCtr="0" compatLnSpc="1">
            <a:prstTxWarp prst="textNoShape">
              <a:avLst/>
            </a:prstTxWarp>
          </a:bodyPr>
          <a:lstStyle/>
          <a:p>
            <a:pPr algn="ctr" defTabSz="685800" eaLnBrk="0" fontAlgn="base" hangingPunct="0">
              <a:lnSpc>
                <a:spcPct val="90000"/>
              </a:lnSpc>
              <a:spcBef>
                <a:spcPct val="30000"/>
              </a:spcBef>
              <a:spcAft>
                <a:spcPct val="10000"/>
              </a:spcAft>
            </a:pPr>
            <a:endParaRPr lang="en-US" dirty="0">
              <a:solidFill>
                <a:srgbClr val="000000"/>
              </a:solidFill>
            </a:endParaRPr>
          </a:p>
        </p:txBody>
      </p:sp>
    </p:spTree>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blank" preserve="1">
  <p:cSld name="Logo Slide Blue">
    <p:bg bwMode="gray">
      <p:bgPr>
        <a:solidFill>
          <a:srgbClr val="00529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90625" y="1407766"/>
            <a:ext cx="6762750"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blank" preserve="1">
  <p:cSld name="Logo Slide Orange">
    <p:bg bwMode="gray">
      <p:bgPr>
        <a:solidFill>
          <a:srgbClr val="EF762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90625" y="1407766"/>
            <a:ext cx="6762750"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blank" preserve="1">
  <p:cSld name="Logo Slide Grey">
    <p:bg bwMode="gray">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56926" y="1407766"/>
            <a:ext cx="6630149" cy="1585020"/>
          </a:xfrm>
          <a:prstGeom prst="rect">
            <a:avLst/>
          </a:prstGeom>
        </p:spPr>
      </p:pic>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ue - Title and Content">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6"/>
            <a:ext cx="9143405" cy="4410070"/>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4" name="Text Placeholder 3"/>
          <p:cNvSpPr>
            <a:spLocks noGrp="1"/>
          </p:cNvSpPr>
          <p:nvPr>
            <p:ph type="body" sz="quarter" idx="10"/>
          </p:nvPr>
        </p:nvSpPr>
        <p:spPr bwMode="gray">
          <a:xfrm>
            <a:off x="345281" y="994173"/>
            <a:ext cx="8454629" cy="3415903"/>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bwMode="gray"/>
        <p:txBody>
          <a:bodyPr/>
          <a:lstStyle>
            <a:lvl1pPr>
              <a:defRPr>
                <a:solidFill>
                  <a:schemeClr val="bg1"/>
                </a:solidFill>
              </a:defRPr>
            </a:lvl1p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ue - Title Only">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accent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Tree>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smtClean="0"/>
              <a:t>INSERT YOUR TITLE HERE</a:t>
            </a:r>
            <a:endParaRPr lang="en-US"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5"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smtClean="0"/>
              <a:t>Insert</a:t>
            </a:r>
            <a:r>
              <a:rPr lang="it-IT" dirty="0" smtClean="0"/>
              <a:t> </a:t>
            </a:r>
            <a:r>
              <a:rPr lang="it-IT" dirty="0" err="1" smtClean="0"/>
              <a:t>your</a:t>
            </a:r>
            <a:r>
              <a:rPr lang="it-IT" dirty="0" smtClean="0"/>
              <a:t> </a:t>
            </a:r>
            <a:r>
              <a:rPr lang="it-IT" dirty="0" err="1" smtClean="0"/>
              <a:t>subtitle</a:t>
            </a:r>
            <a:r>
              <a:rPr lang="it-IT" dirty="0" smtClean="0"/>
              <a:t> </a:t>
            </a:r>
            <a:r>
              <a:rPr lang="it-IT" dirty="0" err="1" smtClean="0"/>
              <a:t>here</a:t>
            </a:r>
            <a:endParaRPr lang="en-US" dirty="0"/>
          </a:p>
        </p:txBody>
      </p:sp>
    </p:spTree>
    <p:extLst>
      <p:ext uri="{BB962C8B-B14F-4D97-AF65-F5344CB8AC3E}">
        <p14:creationId xmlns:p14="http://schemas.microsoft.com/office/powerpoint/2010/main" val="656067729"/>
      </p:ext>
    </p:extLst>
  </p:cSld>
  <p:clrMapOvr>
    <a:masterClrMapping/>
  </p:clrMapOvr>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ck - Title and Content">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tx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
        <p:nvSpPr>
          <p:cNvPr id="6" name="Text Placeholder 5"/>
          <p:cNvSpPr>
            <a:spLocks noGrp="1"/>
          </p:cNvSpPr>
          <p:nvPr>
            <p:ph type="body" sz="quarter" idx="10"/>
          </p:nvPr>
        </p:nvSpPr>
        <p:spPr bwMode="gray">
          <a:xfrm>
            <a:off x="345281" y="994173"/>
            <a:ext cx="8454629" cy="3415903"/>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ck - Title Only">
    <p:spTree>
      <p:nvGrpSpPr>
        <p:cNvPr id="1" name=""/>
        <p:cNvGrpSpPr/>
        <p:nvPr/>
      </p:nvGrpSpPr>
      <p:grpSpPr>
        <a:xfrm>
          <a:off x="0" y="0"/>
          <a:ext cx="0" cy="0"/>
          <a:chOff x="0" y="0"/>
          <a:chExt cx="0" cy="0"/>
        </a:xfrm>
      </p:grpSpPr>
      <p:sp>
        <p:nvSpPr>
          <p:cNvPr id="9" name="Rectangle 160"/>
          <p:cNvSpPr>
            <a:spLocks noChangeArrowheads="1"/>
          </p:cNvSpPr>
          <p:nvPr userDrawn="1"/>
        </p:nvSpPr>
        <p:spPr bwMode="gray">
          <a:xfrm>
            <a:off x="0" y="5"/>
            <a:ext cx="9144000" cy="4407689"/>
          </a:xfrm>
          <a:prstGeom prst="rect">
            <a:avLst/>
          </a:prstGeom>
          <a:solidFill>
            <a:schemeClr val="tx1"/>
          </a:solidFill>
          <a:ln w="9525" algn="ctr">
            <a:noFill/>
            <a:miter lim="800000"/>
            <a:headEnd type="none" w="sm" len="sm"/>
            <a:tailEnd type="none" w="sm" len="sm"/>
          </a:ln>
        </p:spPr>
        <p:txBody>
          <a:bodyPr wrap="none" anchor="t" anchorCtr="0"/>
          <a:lstStyle/>
          <a:p>
            <a:pPr defTabSz="685800">
              <a:spcBef>
                <a:spcPct val="0"/>
              </a:spcBef>
              <a:spcAft>
                <a:spcPct val="0"/>
              </a:spcAft>
              <a:tabLst>
                <a:tab pos="172633" algn="l"/>
              </a:tabLst>
            </a:pPr>
            <a:endParaRPr lang="en-US" sz="788" kern="0" dirty="0">
              <a:solidFill>
                <a:srgbClr val="FFFFFF"/>
              </a:solidFill>
            </a:endParaRPr>
          </a:p>
        </p:txBody>
      </p:sp>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1_Divider Slide Blue">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45281" y="2355401"/>
            <a:ext cx="8448675" cy="457049"/>
          </a:xfrm>
        </p:spPr>
        <p:txBody>
          <a:bodyPr tIns="0" anchor="ctr" anchorCtr="0"/>
          <a:lstStyle>
            <a:lvl1pPr algn="ctr">
              <a:defRPr sz="3300">
                <a:solidFill>
                  <a:schemeClr val="bg1"/>
                </a:solidFill>
              </a:defRPr>
            </a:lvl1pPr>
          </a:lstStyle>
          <a:p>
            <a:r>
              <a:rPr lang="en-US" smtClean="0"/>
              <a:t>Click to edit Master title style</a:t>
            </a:r>
            <a:endParaRPr lang="en-US" dirty="0"/>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1_blue - Title">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1_blue - Title and Content">
    <p:bg>
      <p:bgPr>
        <a:solidFill>
          <a:srgbClr val="00529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sp>
        <p:nvSpPr>
          <p:cNvPr id="6" name="Content Placeholder 4"/>
          <p:cNvSpPr>
            <a:spLocks noGrp="1"/>
          </p:cNvSpPr>
          <p:nvPr>
            <p:ph sz="quarter" idx="11"/>
          </p:nvPr>
        </p:nvSpPr>
        <p:spPr bwMode="gray">
          <a:xfrm>
            <a:off x="345281" y="994174"/>
            <a:ext cx="8454629" cy="3413520"/>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7"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8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85000"/>
                  </a:srgbClr>
                </a:solidFill>
              </a:rPr>
              <a:pPr algn="l" defTabSz="685800">
                <a:spcBef>
                  <a:spcPts val="0"/>
                </a:spcBef>
                <a:spcAft>
                  <a:spcPts val="225"/>
                </a:spcAft>
                <a:tabLst>
                  <a:tab pos="128588" algn="l"/>
                  <a:tab pos="1285875" algn="l"/>
                  <a:tab pos="1371600" algn="l"/>
                </a:tabLst>
              </a:pPr>
              <a:t>‹Nr.›</a:t>
            </a:fld>
            <a:r>
              <a:rPr sz="525" dirty="0">
                <a:solidFill>
                  <a:srgbClr val="FFFFFF">
                    <a:lumMod val="8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1_Divider Slide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39328" y="2355401"/>
            <a:ext cx="8460582" cy="457049"/>
          </a:xfrm>
        </p:spPr>
        <p:txBody>
          <a:bodyPr tIns="0" anchor="ctr" anchorCtr="0"/>
          <a:lstStyle>
            <a:lvl1pPr algn="ctr">
              <a:defRPr sz="3300">
                <a:solidFill>
                  <a:schemeClr val="bg1"/>
                </a:solidFill>
              </a:defRPr>
            </a:lvl1pPr>
          </a:lstStyle>
          <a:p>
            <a:r>
              <a:rPr lang="en-US" smtClean="0"/>
              <a:t>Click to edit Master title style</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1_black - Title">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1_black - Title and Content">
    <p:bg>
      <p:bgPr>
        <a:solidFill>
          <a:schemeClr val="tx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bwMode="gray">
          <a:xfrm>
            <a:off x="345281" y="994172"/>
            <a:ext cx="8454629" cy="3413522"/>
          </a:xfrm>
        </p:spPr>
        <p:txBody>
          <a:bodyPr/>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4"/>
          <p:cNvSpPr>
            <a:spLocks noGrp="1"/>
          </p:cNvSpPr>
          <p:nvPr>
            <p:ph type="title"/>
          </p:nvPr>
        </p:nvSpPr>
        <p:spPr bwMode="gray"/>
        <p:txBody>
          <a:bodyPr/>
          <a:lstStyle>
            <a:lvl1pPr>
              <a:defRPr>
                <a:solidFill>
                  <a:schemeClr val="bg1"/>
                </a:solidFill>
              </a:defRPr>
            </a:lvl1pPr>
          </a:lstStyle>
          <a:p>
            <a:r>
              <a:rPr lang="en-US" smtClean="0"/>
              <a:t>Click to edit Master title style</a:t>
            </a:r>
            <a:endParaRPr lang="en-US"/>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7848750" y="4656277"/>
            <a:ext cx="1062990" cy="242280"/>
          </a:xfrm>
          <a:prstGeom prst="rect">
            <a:avLst/>
          </a:prstGeom>
        </p:spPr>
      </p:pic>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FFFFFF">
                    <a:lumMod val="75000"/>
                  </a:srgbClr>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FFFFFF">
                    <a:lumMod val="75000"/>
                  </a:srgbClr>
                </a:solidFill>
              </a:rPr>
              <a:pPr algn="l" defTabSz="685800">
                <a:spcBef>
                  <a:spcPts val="0"/>
                </a:spcBef>
                <a:spcAft>
                  <a:spcPts val="225"/>
                </a:spcAft>
                <a:tabLst>
                  <a:tab pos="128588" algn="l"/>
                  <a:tab pos="1285875" algn="l"/>
                  <a:tab pos="1371600" algn="l"/>
                </a:tabLst>
              </a:pPr>
              <a:t>‹Nr.›</a:t>
            </a:fld>
            <a:r>
              <a:rPr sz="525" dirty="0">
                <a:solidFill>
                  <a:srgbClr val="FFFFFF">
                    <a:lumMod val="75000"/>
                  </a:srgbClr>
                </a:solidFill>
              </a:rPr>
              <a:t>	CONFIDENTIAL AND PROPRIETARY	 I	© 2016 Gartner, Inc. and/or its affiliates. All rights reserved. Gartner and ITxpo are registered trademarks of Gartner, Inc. or its affiliates.</a:t>
            </a:r>
          </a:p>
        </p:txBody>
      </p:sp>
    </p:spTree>
    <p:extLst/>
  </p:cSld>
  <p:clrMapOvr>
    <a:masterClrMapping/>
  </p:clrMapOvr>
  <p:transition>
    <p:fade/>
  </p:transition>
  <p:timing>
    <p:tnLst>
      <p:par>
        <p:cTn id="1" dur="indefinite" restart="never" nodeType="tmRoot"/>
      </p:par>
    </p:tnLst>
  </p:timing>
  <p:extLst mod="1">
    <p:ext uri="{DCECCB84-F9BA-43D5-87BE-67443E8EF086}">
      <p15:sldGuideLst xmlns="" xmlns:p15="http://schemas.microsoft.com/office/powerpoint/2012/main"/>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Rectangle 1"/>
          <p:cNvSpPr/>
          <p:nvPr userDrawn="1"/>
        </p:nvSpPr>
        <p:spPr bwMode="auto">
          <a:xfrm>
            <a:off x="8277225" y="0"/>
            <a:ext cx="676275" cy="1047750"/>
          </a:xfrm>
          <a:prstGeom prst="rect">
            <a:avLst/>
          </a:prstGeom>
          <a:solidFill>
            <a:srgbClr val="D1D1D1"/>
          </a:solidFill>
          <a:ln w="12700" cap="flat" cmpd="sng" algn="ctr">
            <a:noFill/>
            <a:prstDash val="solid"/>
            <a:round/>
            <a:headEnd type="none" w="med" len="med"/>
            <a:tailEnd type="none" w="med" len="med"/>
          </a:ln>
          <a:effectLst/>
        </p:spPr>
        <p:txBody>
          <a:bodyPr vert="horz" wrap="none" lIns="68580" tIns="34290" rIns="68580" bIns="34290" numCol="1" rtlCol="0" anchor="ctr" anchorCtr="0" compatLnSpc="1">
            <a:prstTxWarp prst="textNoShape">
              <a:avLst/>
            </a:prstTxWarp>
            <a:noAutofit/>
          </a:bodyPr>
          <a:lstStyle/>
          <a:p>
            <a:pPr algn="ctr" defTabSz="685800" eaLnBrk="0" fontAlgn="base" hangingPunct="0">
              <a:spcBef>
                <a:spcPct val="50000"/>
              </a:spcBef>
              <a:spcAft>
                <a:spcPct val="0"/>
              </a:spcAft>
            </a:pPr>
            <a:endParaRPr lang="en-US" sz="1350" dirty="0" smtClean="0">
              <a:solidFill>
                <a:srgbClr val="FFFFFF"/>
              </a:solidFill>
            </a:endParaRPr>
          </a:p>
        </p:txBody>
      </p:sp>
      <p:sp>
        <p:nvSpPr>
          <p:cNvPr id="4" name="Title 3"/>
          <p:cNvSpPr>
            <a:spLocks noGrp="1"/>
          </p:cNvSpPr>
          <p:nvPr>
            <p:ph type="title"/>
          </p:nvPr>
        </p:nvSpPr>
        <p:spPr bwMode="auto"/>
        <p:txBody>
          <a:body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4" name="Picture 2" descr="C:\Users\c.cusinato\Desktop\Reply_Man-gray50.png"/>
          <p:cNvPicPr>
            <a:picLocks noChangeAspect="1" noChangeArrowheads="1"/>
          </p:cNvPicPr>
          <p:nvPr userDrawn="1"/>
        </p:nvPicPr>
        <p:blipFill>
          <a:blip r:embed="rId3">
            <a:biLevel thresh="5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4303445" y="994138"/>
            <a:ext cx="541353" cy="54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Users\c.cusinato\Desktop\Reply_Man-gray50.png"/>
          <p:cNvPicPr>
            <a:picLocks noChangeAspect="1" noChangeArrowheads="1"/>
          </p:cNvPicPr>
          <p:nvPr userDrawn="1"/>
        </p:nvPicPr>
        <p:blipFill>
          <a:blip r:embed="rId3">
            <a:biLevel thresh="5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4303445" y="998370"/>
            <a:ext cx="537110" cy="535768"/>
          </a:xfrm>
          <a:prstGeom prst="rect">
            <a:avLst/>
          </a:prstGeom>
          <a:noFill/>
          <a:extLst>
            <a:ext uri="{909E8E84-426E-40DD-AFC4-6F175D3DCCD1}">
              <a14:hiddenFill xmlns:a14="http://schemas.microsoft.com/office/drawing/2010/main">
                <a:solidFill>
                  <a:srgbClr val="FFFFFF"/>
                </a:solidFill>
              </a14:hiddenFill>
            </a:ext>
          </a:extLst>
        </p:spPr>
      </p:pic>
    </p:spTree>
    <p:extLst/>
  </p:cSld>
  <p:clrMapOvr>
    <a:masterClrMapping/>
  </p:clrMapOvr>
  <p:transition spd="slow">
    <p:wipe dir="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9" Type="http://schemas.openxmlformats.org/officeDocument/2006/relationships/slideLayout" Target="../slideLayouts/slideLayout57.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34" Type="http://schemas.openxmlformats.org/officeDocument/2006/relationships/slideLayout" Target="../slideLayouts/slideLayout52.xml"/><Relationship Id="rId42" Type="http://schemas.openxmlformats.org/officeDocument/2006/relationships/vmlDrawing" Target="../drawings/vmlDrawing1.v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33" Type="http://schemas.openxmlformats.org/officeDocument/2006/relationships/slideLayout" Target="../slideLayouts/slideLayout51.xml"/><Relationship Id="rId38" Type="http://schemas.openxmlformats.org/officeDocument/2006/relationships/slideLayout" Target="../slideLayouts/slideLayout56.xml"/><Relationship Id="rId46" Type="http://schemas.openxmlformats.org/officeDocument/2006/relationships/image" Target="../media/image7.png"/><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41"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32" Type="http://schemas.openxmlformats.org/officeDocument/2006/relationships/slideLayout" Target="../slideLayouts/slideLayout50.xml"/><Relationship Id="rId37" Type="http://schemas.openxmlformats.org/officeDocument/2006/relationships/slideLayout" Target="../slideLayouts/slideLayout55.xml"/><Relationship Id="rId40" Type="http://schemas.openxmlformats.org/officeDocument/2006/relationships/slideLayout" Target="../slideLayouts/slideLayout58.xml"/><Relationship Id="rId45" Type="http://schemas.openxmlformats.org/officeDocument/2006/relationships/image" Target="../media/image6.emf"/><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36" Type="http://schemas.openxmlformats.org/officeDocument/2006/relationships/slideLayout" Target="../slideLayouts/slideLayout54.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slideLayout" Target="../slideLayouts/slideLayout49.xml"/><Relationship Id="rId44" Type="http://schemas.openxmlformats.org/officeDocument/2006/relationships/oleObject" Target="../embeddings/oleObject1.bin"/><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 Id="rId35" Type="http://schemas.openxmlformats.org/officeDocument/2006/relationships/slideLayout" Target="../slideLayouts/slideLayout53.xml"/><Relationship Id="rId43" Type="http://schemas.openxmlformats.org/officeDocument/2006/relationships/tags" Target="../tags/tag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18" Type="http://schemas.openxmlformats.org/officeDocument/2006/relationships/slideLayout" Target="../slideLayouts/slideLayout76.xml"/><Relationship Id="rId26" Type="http://schemas.openxmlformats.org/officeDocument/2006/relationships/slideLayout" Target="../slideLayouts/slideLayout84.xml"/><Relationship Id="rId39" Type="http://schemas.openxmlformats.org/officeDocument/2006/relationships/slideLayout" Target="../slideLayouts/slideLayout97.xml"/><Relationship Id="rId3" Type="http://schemas.openxmlformats.org/officeDocument/2006/relationships/slideLayout" Target="../slideLayouts/slideLayout61.xml"/><Relationship Id="rId21" Type="http://schemas.openxmlformats.org/officeDocument/2006/relationships/slideLayout" Target="../slideLayouts/slideLayout79.xml"/><Relationship Id="rId34" Type="http://schemas.openxmlformats.org/officeDocument/2006/relationships/slideLayout" Target="../slideLayouts/slideLayout92.xml"/><Relationship Id="rId42" Type="http://schemas.openxmlformats.org/officeDocument/2006/relationships/vmlDrawing" Target="../drawings/vmlDrawing2.vml"/><Relationship Id="rId7" Type="http://schemas.openxmlformats.org/officeDocument/2006/relationships/slideLayout" Target="../slideLayouts/slideLayout65.xml"/><Relationship Id="rId12" Type="http://schemas.openxmlformats.org/officeDocument/2006/relationships/slideLayout" Target="../slideLayouts/slideLayout70.xml"/><Relationship Id="rId17" Type="http://schemas.openxmlformats.org/officeDocument/2006/relationships/slideLayout" Target="../slideLayouts/slideLayout75.xml"/><Relationship Id="rId25" Type="http://schemas.openxmlformats.org/officeDocument/2006/relationships/slideLayout" Target="../slideLayouts/slideLayout83.xml"/><Relationship Id="rId33" Type="http://schemas.openxmlformats.org/officeDocument/2006/relationships/slideLayout" Target="../slideLayouts/slideLayout91.xml"/><Relationship Id="rId38" Type="http://schemas.openxmlformats.org/officeDocument/2006/relationships/slideLayout" Target="../slideLayouts/slideLayout96.xml"/><Relationship Id="rId46" Type="http://schemas.openxmlformats.org/officeDocument/2006/relationships/image" Target="../media/image7.png"/><Relationship Id="rId2" Type="http://schemas.openxmlformats.org/officeDocument/2006/relationships/slideLayout" Target="../slideLayouts/slideLayout60.xml"/><Relationship Id="rId16" Type="http://schemas.openxmlformats.org/officeDocument/2006/relationships/slideLayout" Target="../slideLayouts/slideLayout74.xml"/><Relationship Id="rId20" Type="http://schemas.openxmlformats.org/officeDocument/2006/relationships/slideLayout" Target="../slideLayouts/slideLayout78.xml"/><Relationship Id="rId29" Type="http://schemas.openxmlformats.org/officeDocument/2006/relationships/slideLayout" Target="../slideLayouts/slideLayout87.xml"/><Relationship Id="rId41" Type="http://schemas.openxmlformats.org/officeDocument/2006/relationships/theme" Target="../theme/theme3.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24" Type="http://schemas.openxmlformats.org/officeDocument/2006/relationships/slideLayout" Target="../slideLayouts/slideLayout82.xml"/><Relationship Id="rId32" Type="http://schemas.openxmlformats.org/officeDocument/2006/relationships/slideLayout" Target="../slideLayouts/slideLayout90.xml"/><Relationship Id="rId37" Type="http://schemas.openxmlformats.org/officeDocument/2006/relationships/slideLayout" Target="../slideLayouts/slideLayout95.xml"/><Relationship Id="rId40" Type="http://schemas.openxmlformats.org/officeDocument/2006/relationships/slideLayout" Target="../slideLayouts/slideLayout98.xml"/><Relationship Id="rId45" Type="http://schemas.openxmlformats.org/officeDocument/2006/relationships/image" Target="../media/image6.emf"/><Relationship Id="rId5" Type="http://schemas.openxmlformats.org/officeDocument/2006/relationships/slideLayout" Target="../slideLayouts/slideLayout63.xml"/><Relationship Id="rId15" Type="http://schemas.openxmlformats.org/officeDocument/2006/relationships/slideLayout" Target="../slideLayouts/slideLayout73.xml"/><Relationship Id="rId23" Type="http://schemas.openxmlformats.org/officeDocument/2006/relationships/slideLayout" Target="../slideLayouts/slideLayout81.xml"/><Relationship Id="rId28" Type="http://schemas.openxmlformats.org/officeDocument/2006/relationships/slideLayout" Target="../slideLayouts/slideLayout86.xml"/><Relationship Id="rId36" Type="http://schemas.openxmlformats.org/officeDocument/2006/relationships/slideLayout" Target="../slideLayouts/slideLayout94.xml"/><Relationship Id="rId10" Type="http://schemas.openxmlformats.org/officeDocument/2006/relationships/slideLayout" Target="../slideLayouts/slideLayout68.xml"/><Relationship Id="rId19" Type="http://schemas.openxmlformats.org/officeDocument/2006/relationships/slideLayout" Target="../slideLayouts/slideLayout77.xml"/><Relationship Id="rId31" Type="http://schemas.openxmlformats.org/officeDocument/2006/relationships/slideLayout" Target="../slideLayouts/slideLayout89.xml"/><Relationship Id="rId44" Type="http://schemas.openxmlformats.org/officeDocument/2006/relationships/oleObject" Target="../embeddings/oleObject2.bin"/><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slideLayout" Target="../slideLayouts/slideLayout72.xml"/><Relationship Id="rId22" Type="http://schemas.openxmlformats.org/officeDocument/2006/relationships/slideLayout" Target="../slideLayouts/slideLayout80.xml"/><Relationship Id="rId27" Type="http://schemas.openxmlformats.org/officeDocument/2006/relationships/slideLayout" Target="../slideLayouts/slideLayout85.xml"/><Relationship Id="rId30" Type="http://schemas.openxmlformats.org/officeDocument/2006/relationships/slideLayout" Target="../slideLayouts/slideLayout88.xml"/><Relationship Id="rId35" Type="http://schemas.openxmlformats.org/officeDocument/2006/relationships/slideLayout" Target="../slideLayouts/slideLayout93.xml"/><Relationship Id="rId43" Type="http://schemas.openxmlformats.org/officeDocument/2006/relationships/tags" Target="../tags/tag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6.xml"/><Relationship Id="rId13" Type="http://schemas.openxmlformats.org/officeDocument/2006/relationships/slideLayout" Target="../slideLayouts/slideLayout111.xml"/><Relationship Id="rId18" Type="http://schemas.openxmlformats.org/officeDocument/2006/relationships/image" Target="../media/image13.png"/><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slideLayout" Target="../slideLayouts/slideLayout110.xml"/><Relationship Id="rId17" Type="http://schemas.openxmlformats.org/officeDocument/2006/relationships/theme" Target="../theme/theme4.xml"/><Relationship Id="rId2" Type="http://schemas.openxmlformats.org/officeDocument/2006/relationships/slideLayout" Target="../slideLayouts/slideLayout100.xml"/><Relationship Id="rId16" Type="http://schemas.openxmlformats.org/officeDocument/2006/relationships/slideLayout" Target="../slideLayouts/slideLayout114.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5" Type="http://schemas.openxmlformats.org/officeDocument/2006/relationships/slideLayout" Target="../slideLayouts/slideLayout103.xml"/><Relationship Id="rId15" Type="http://schemas.openxmlformats.org/officeDocument/2006/relationships/slideLayout" Target="../slideLayouts/slideLayout113.xml"/><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slideLayout" Target="../slideLayouts/slideLayout11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image" Target="../media/image13.png"/><Relationship Id="rId3" Type="http://schemas.openxmlformats.org/officeDocument/2006/relationships/slideLayout" Target="../slideLayouts/slideLayout117.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theme" Target="../theme/theme5.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10" Type="http://schemas.openxmlformats.org/officeDocument/2006/relationships/slideLayout" Target="../slideLayouts/slideLayout124.xml"/><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0" tIns="45720" rIns="91440" bIns="0" rtlCol="0" anchor="t">
            <a:noAutofit/>
          </a:bodyPr>
          <a:lstStyle/>
          <a:p>
            <a:r>
              <a:rPr lang="it-IT" dirty="0" smtClean="0"/>
              <a:t>CLICK TO CHANGE STYLE</a:t>
            </a:r>
            <a:endParaRPr lang="en-US" dirty="0"/>
          </a:p>
        </p:txBody>
      </p:sp>
      <p:sp>
        <p:nvSpPr>
          <p:cNvPr id="3" name="Text Placeholder 2"/>
          <p:cNvSpPr>
            <a:spLocks noGrp="1"/>
          </p:cNvSpPr>
          <p:nvPr>
            <p:ph type="body" idx="1"/>
          </p:nvPr>
        </p:nvSpPr>
        <p:spPr>
          <a:xfrm>
            <a:off x="457200" y="1076782"/>
            <a:ext cx="8229600" cy="3394472"/>
          </a:xfrm>
          <a:prstGeom prst="rect">
            <a:avLst/>
          </a:prstGeom>
        </p:spPr>
        <p:txBody>
          <a:bodyPr vert="horz" lIns="0" tIns="0" rIns="0" bIns="0" rtlCol="0">
            <a:noAutofit/>
          </a:bodyPr>
          <a:lstStyle/>
          <a:p>
            <a:pPr lvl="0"/>
            <a:r>
              <a:rPr lang="it-IT" dirty="0" smtClean="0"/>
              <a:t>Basic text</a:t>
            </a:r>
          </a:p>
          <a:p>
            <a:pPr lvl="1"/>
            <a:r>
              <a:rPr lang="it-IT" dirty="0" smtClean="0"/>
              <a:t>Text in CAPITAL </a:t>
            </a:r>
            <a:r>
              <a:rPr lang="it-IT" dirty="0" err="1" smtClean="0"/>
              <a:t>LeTTERS</a:t>
            </a:r>
            <a:endParaRPr lang="it-IT" dirty="0" smtClean="0"/>
          </a:p>
          <a:p>
            <a:pPr lvl="3"/>
            <a:r>
              <a:rPr lang="it-IT" dirty="0" smtClean="0"/>
              <a:t>First </a:t>
            </a:r>
            <a:r>
              <a:rPr lang="it-IT" dirty="0" err="1" smtClean="0"/>
              <a:t>bullet</a:t>
            </a:r>
            <a:r>
              <a:rPr lang="it-IT" dirty="0" smtClean="0"/>
              <a:t> </a:t>
            </a:r>
            <a:r>
              <a:rPr lang="it-IT" dirty="0" err="1" smtClean="0"/>
              <a:t>point</a:t>
            </a:r>
            <a:r>
              <a:rPr lang="it-IT" dirty="0" smtClean="0"/>
              <a:t> text</a:t>
            </a:r>
          </a:p>
          <a:p>
            <a:pPr lvl="4"/>
            <a:r>
              <a:rPr lang="it-IT" dirty="0" smtClean="0"/>
              <a:t>Second </a:t>
            </a:r>
            <a:r>
              <a:rPr lang="it-IT" dirty="0" err="1" smtClean="0"/>
              <a:t>bullet</a:t>
            </a:r>
            <a:r>
              <a:rPr lang="it-IT" dirty="0" smtClean="0"/>
              <a:t> </a:t>
            </a:r>
            <a:r>
              <a:rPr lang="it-IT" dirty="0" err="1" smtClean="0"/>
              <a:t>point</a:t>
            </a:r>
            <a:r>
              <a:rPr lang="it-IT" dirty="0" smtClean="0"/>
              <a:t> text</a:t>
            </a:r>
          </a:p>
          <a:p>
            <a:pPr lvl="5"/>
            <a:r>
              <a:rPr lang="it-IT" dirty="0" smtClean="0"/>
              <a:t>Third </a:t>
            </a:r>
            <a:r>
              <a:rPr lang="it-IT" dirty="0" err="1" smtClean="0"/>
              <a:t>bullet</a:t>
            </a:r>
            <a:r>
              <a:rPr lang="it-IT" dirty="0" smtClean="0"/>
              <a:t> </a:t>
            </a:r>
            <a:r>
              <a:rPr lang="it-IT" dirty="0" err="1" smtClean="0"/>
              <a:t>point</a:t>
            </a:r>
            <a:r>
              <a:rPr lang="it-IT" dirty="0" smtClean="0"/>
              <a:t> text</a:t>
            </a:r>
          </a:p>
          <a:p>
            <a:pPr marL="514350" lvl="6" indent="-514350" algn="l" defTabSz="457200" rtl="0" eaLnBrk="1" latinLnBrk="0" hangingPunct="1">
              <a:lnSpc>
                <a:spcPct val="150000"/>
              </a:lnSpc>
              <a:spcBef>
                <a:spcPts val="600"/>
              </a:spcBef>
              <a:buClr>
                <a:schemeClr val="tx2"/>
              </a:buClr>
              <a:buSzPct val="130000"/>
              <a:buFont typeface="+mj-lt"/>
              <a:buAutoNum type="arabicPeriod"/>
            </a:pPr>
            <a:r>
              <a:rPr lang="it-IT" dirty="0" smtClean="0"/>
              <a:t>First </a:t>
            </a:r>
            <a:r>
              <a:rPr lang="it-IT" dirty="0" err="1" smtClean="0"/>
              <a:t>numbered</a:t>
            </a:r>
            <a:r>
              <a:rPr lang="it-IT" dirty="0" smtClean="0"/>
              <a:t> text</a:t>
            </a:r>
          </a:p>
          <a:p>
            <a:pPr lvl="7"/>
            <a:r>
              <a:rPr lang="it-IT" dirty="0" smtClean="0"/>
              <a:t>Second </a:t>
            </a:r>
            <a:r>
              <a:rPr lang="it-IT" dirty="0" err="1" smtClean="0"/>
              <a:t>numbered</a:t>
            </a:r>
            <a:r>
              <a:rPr lang="it-IT" dirty="0" smtClean="0"/>
              <a:t> text</a:t>
            </a:r>
          </a:p>
          <a:p>
            <a:pPr lvl="8"/>
            <a:r>
              <a:rPr lang="it-IT" dirty="0" smtClean="0"/>
              <a:t>Third </a:t>
            </a:r>
            <a:r>
              <a:rPr lang="it-IT" dirty="0" err="1" smtClean="0"/>
              <a:t>numbered</a:t>
            </a:r>
            <a:r>
              <a:rPr lang="it-IT" dirty="0" smtClean="0"/>
              <a:t> text</a:t>
            </a:r>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81" r:id="rId4"/>
    <p:sldLayoutId id="2147483677" r:id="rId5"/>
    <p:sldLayoutId id="2147483683" r:id="rId6"/>
    <p:sldLayoutId id="2147483692" r:id="rId7"/>
    <p:sldLayoutId id="2147483684" r:id="rId8"/>
    <p:sldLayoutId id="2147483666" r:id="rId9"/>
    <p:sldLayoutId id="2147483680" r:id="rId10"/>
    <p:sldLayoutId id="2147483664" r:id="rId11"/>
    <p:sldLayoutId id="2147483685" r:id="rId12"/>
    <p:sldLayoutId id="2147483678" r:id="rId13"/>
    <p:sldLayoutId id="2147483679" r:id="rId14"/>
    <p:sldLayoutId id="2147483667" r:id="rId15"/>
    <p:sldLayoutId id="2147483671" r:id="rId16"/>
    <p:sldLayoutId id="2147483883" r:id="rId17"/>
    <p:sldLayoutId id="2147483884" r:id="rId18"/>
  </p:sldLayoutIdLst>
  <p:hf sldNum="0" hdr="0" ftr="0" dt="0"/>
  <p:txStyles>
    <p:titleStyle>
      <a:lvl1pPr algn="ctr" defTabSz="914400" rtl="0" eaLnBrk="1" latinLnBrk="0" hangingPunct="1">
        <a:lnSpc>
          <a:spcPct val="80000"/>
        </a:lnSpc>
        <a:spcBef>
          <a:spcPct val="0"/>
        </a:spcBef>
        <a:buNone/>
        <a:defRPr sz="3200" kern="1200">
          <a:solidFill>
            <a:schemeClr val="tx1"/>
          </a:solidFill>
          <a:latin typeface="Arial Black" panose="020B0A04020102020204" pitchFamily="34" charset="0"/>
          <a:ea typeface="+mj-ea"/>
          <a:cs typeface="Arial Black" panose="020B0A04020102020204" pitchFamily="34" charset="0"/>
        </a:defRPr>
      </a:lvl1pPr>
    </p:titleStyle>
    <p:bodyStyle>
      <a:lvl1pPr marL="0" indent="0" algn="l" defTabSz="914400" rtl="0" eaLnBrk="1" latinLnBrk="0" hangingPunct="1">
        <a:lnSpc>
          <a:spcPct val="100000"/>
        </a:lnSpc>
        <a:spcBef>
          <a:spcPts val="600"/>
        </a:spcBef>
        <a:buFont typeface="Arial" pitchFamily="34" charset="0"/>
        <a:buNone/>
        <a:defRPr sz="1800" kern="1200" baseline="0">
          <a:solidFill>
            <a:schemeClr val="tx1"/>
          </a:solidFill>
          <a:latin typeface="+mn-lt"/>
          <a:ea typeface="+mn-ea"/>
          <a:cs typeface="+mn-cs"/>
        </a:defRPr>
      </a:lvl1pPr>
      <a:lvl2pPr marL="0" indent="0" algn="l" defTabSz="914400" rtl="0" eaLnBrk="1" latinLnBrk="0" hangingPunct="1">
        <a:lnSpc>
          <a:spcPct val="100000"/>
        </a:lnSpc>
        <a:spcBef>
          <a:spcPts val="1200"/>
        </a:spcBef>
        <a:spcAft>
          <a:spcPts val="600"/>
        </a:spcAft>
        <a:buFont typeface="Arial" pitchFamily="34" charset="0"/>
        <a:buNone/>
        <a:defRPr sz="1800" b="0" i="0" kern="1200" cap="all">
          <a:solidFill>
            <a:schemeClr val="tx2"/>
          </a:solidFill>
          <a:latin typeface="Arial"/>
          <a:ea typeface="+mn-ea"/>
          <a:cs typeface="Arial"/>
        </a:defRPr>
      </a:lvl2pPr>
      <a:lvl3pPr marL="0" indent="0" algn="l" defTabSz="914400" rtl="0" eaLnBrk="1" latinLnBrk="0" hangingPunct="1">
        <a:lnSpc>
          <a:spcPct val="120000"/>
        </a:lnSpc>
        <a:spcBef>
          <a:spcPts val="600"/>
        </a:spcBef>
        <a:buFont typeface="Arial" pitchFamily="34" charset="0"/>
        <a:buNone/>
        <a:defRPr sz="1400" b="0" i="0" kern="1200">
          <a:solidFill>
            <a:schemeClr val="tx2"/>
          </a:solidFill>
          <a:latin typeface="Arial"/>
          <a:ea typeface="+mn-ea"/>
          <a:cs typeface="Arial"/>
        </a:defRPr>
      </a:lvl3pPr>
      <a:lvl4pPr marL="180000" indent="-180000" algn="l" defTabSz="914400" rtl="0" eaLnBrk="1" latinLnBrk="0" hangingPunct="1">
        <a:lnSpc>
          <a:spcPct val="120000"/>
        </a:lnSpc>
        <a:spcBef>
          <a:spcPts val="600"/>
        </a:spcBef>
        <a:buClr>
          <a:schemeClr val="tx2"/>
        </a:buClr>
        <a:buSzPct val="130000"/>
        <a:buFont typeface="Wingdings" panose="05000000000000000000" pitchFamily="2" charset="2"/>
        <a:buChar char="§"/>
        <a:defRPr sz="1800" kern="1200">
          <a:solidFill>
            <a:schemeClr val="tx1"/>
          </a:solidFill>
          <a:latin typeface="+mn-lt"/>
          <a:ea typeface="+mn-ea"/>
          <a:cs typeface="+mn-cs"/>
        </a:defRPr>
      </a:lvl4pPr>
      <a:lvl5pPr marL="36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43"/>
            </p:custDataLs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spid="_x0000_s1179" name="think-cell Slide" r:id="rId44" imgW="270" imgH="270" progId="TCLayout.ActiveDocument.1">
                  <p:embed/>
                </p:oleObj>
              </mc:Choice>
              <mc:Fallback>
                <p:oleObj name="think-cell Slide" r:id="rId44" imgW="270" imgH="270" progId="TCLayout.ActiveDocument.1">
                  <p:embed/>
                  <p:pic>
                    <p:nvPicPr>
                      <p:cNvPr id="0" name=""/>
                      <p:cNvPicPr/>
                      <p:nvPr/>
                    </p:nvPicPr>
                    <p:blipFill>
                      <a:blip r:embed="rId45"/>
                      <a:stretch>
                        <a:fillRect/>
                      </a:stretch>
                    </p:blipFill>
                    <p:spPr>
                      <a:xfrm>
                        <a:off x="1192" y="1192"/>
                        <a:ext cx="1190" cy="1190"/>
                      </a:xfrm>
                      <a:prstGeom prst="rect">
                        <a:avLst/>
                      </a:prstGeom>
                    </p:spPr>
                  </p:pic>
                </p:oleObj>
              </mc:Fallback>
            </mc:AlternateContent>
          </a:graphicData>
        </a:graphic>
      </p:graphicFrame>
      <p:sp>
        <p:nvSpPr>
          <p:cNvPr id="16" name="Rectangle 53"/>
          <p:cNvSpPr>
            <a:spLocks noGrp="1" noChangeArrowheads="1"/>
          </p:cNvSpPr>
          <p:nvPr>
            <p:ph type="title"/>
          </p:nvPr>
        </p:nvSpPr>
        <p:spPr bwMode="auto">
          <a:xfrm>
            <a:off x="345281" y="171451"/>
            <a:ext cx="8454629" cy="424732"/>
          </a:xfrm>
          <a:prstGeom prst="rect">
            <a:avLst/>
          </a:prstGeom>
          <a:noFill/>
          <a:ln w="9525" algn="ctr">
            <a:noFill/>
            <a:miter lim="800000"/>
            <a:headEnd/>
            <a:tailEnd/>
          </a:ln>
        </p:spPr>
        <p:txBody>
          <a:bodyPr vert="horz" wrap="square" lIns="0" tIns="91440" rIns="0" bIns="0" numCol="1" anchor="t" anchorCtr="0" compatLnSpc="1">
            <a:prstTxWarp prst="textNoShape">
              <a:avLst/>
            </a:prstTxWarp>
            <a:spAutoFit/>
          </a:bodyPr>
          <a:lstStyle/>
          <a:p>
            <a:pPr lvl="0"/>
            <a:r>
              <a:rPr lang="en-US" dirty="0" smtClean="0"/>
              <a:t>Click to edit Master title style</a:t>
            </a:r>
          </a:p>
        </p:txBody>
      </p:sp>
      <p:sp>
        <p:nvSpPr>
          <p:cNvPr id="2" name="Text Placeholder 1"/>
          <p:cNvSpPr>
            <a:spLocks noGrp="1"/>
          </p:cNvSpPr>
          <p:nvPr userDrawn="1">
            <p:ph type="body" idx="1"/>
          </p:nvPr>
        </p:nvSpPr>
        <p:spPr bwMode="gray">
          <a:xfrm>
            <a:off x="345281" y="994172"/>
            <a:ext cx="8454629" cy="3413522"/>
          </a:xfrm>
          <a:prstGeom prst="rect">
            <a:avLst/>
          </a:prstGeom>
        </p:spPr>
        <p:txBody>
          <a:bodyPr vert="horz" lIns="0" tIns="0" rIns="4572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00529B"/>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B2B2B2"/>
                </a:solidFill>
              </a:rPr>
              <a:pPr algn="l" defTabSz="685800">
                <a:spcBef>
                  <a:spcPts val="0"/>
                </a:spcBef>
                <a:spcAft>
                  <a:spcPts val="225"/>
                </a:spcAft>
                <a:tabLst>
                  <a:tab pos="128588" algn="l"/>
                  <a:tab pos="1285875" algn="l"/>
                  <a:tab pos="1371600" algn="l"/>
                </a:tabLst>
              </a:pPr>
              <a:t>‹Nr.›</a:t>
            </a:fld>
            <a:r>
              <a:rPr sz="525" dirty="0">
                <a:solidFill>
                  <a:srgbClr val="B2B2B2"/>
                </a:solidFill>
              </a:rPr>
              <a:t>	CONFIDENTIAL AND PROPRIETARY	 I	© 2016 Gartner, Inc. and/or its affiliates. All rights reserved. Gartner and ITxpo are registered trademarks of Gartner, Inc. or its affiliates.</a:t>
            </a:r>
          </a:p>
        </p:txBody>
      </p:sp>
      <p:pic>
        <p:nvPicPr>
          <p:cNvPr id="26" name="Picture 25"/>
          <p:cNvPicPr>
            <a:picLocks noChangeAspect="1"/>
          </p:cNvPicPr>
          <p:nvPr userDrawn="1"/>
        </p:nvPicPr>
        <p:blipFill>
          <a:blip r:embed="rId46" cstate="screen">
            <a:extLst>
              <a:ext uri="{28A0092B-C50C-407E-A947-70E740481C1C}">
                <a14:useLocalDpi xmlns:a14="http://schemas.microsoft.com/office/drawing/2010/main"/>
              </a:ext>
            </a:extLst>
          </a:blip>
          <a:stretch>
            <a:fillRect/>
          </a:stretch>
        </p:blipFill>
        <p:spPr bwMode="gray">
          <a:xfrm>
            <a:off x="7736920" y="4654069"/>
            <a:ext cx="1062990" cy="244488"/>
          </a:xfrm>
          <a:prstGeom prst="rect">
            <a:avLst/>
          </a:prstGeom>
        </p:spPr>
      </p:pic>
    </p:spTree>
    <p:extLst>
      <p:ext uri="{BB962C8B-B14F-4D97-AF65-F5344CB8AC3E}">
        <p14:creationId xmlns:p14="http://schemas.microsoft.com/office/powerpoint/2010/main" val="148294994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 id="2147483724" r:id="rId30"/>
    <p:sldLayoutId id="2147483725" r:id="rId31"/>
    <p:sldLayoutId id="2147483726" r:id="rId32"/>
    <p:sldLayoutId id="2147483727" r:id="rId33"/>
    <p:sldLayoutId id="2147483728" r:id="rId34"/>
    <p:sldLayoutId id="2147483729" r:id="rId35"/>
    <p:sldLayoutId id="2147483730" r:id="rId36"/>
    <p:sldLayoutId id="2147483731" r:id="rId37"/>
    <p:sldLayoutId id="2147483732" r:id="rId38"/>
    <p:sldLayoutId id="2147483733" r:id="rId39"/>
    <p:sldLayoutId id="2147483734" r:id="rId40"/>
  </p:sldLayoutIdLst>
  <p:transition>
    <p:fade/>
  </p:transition>
  <p:timing>
    <p:tnLst>
      <p:par>
        <p:cTn id="1" dur="indefinite" restart="never" nodeType="tmRoot"/>
      </p:par>
    </p:tnLst>
  </p:timing>
  <p:hf sldNum="0" hdr="0" ftr="0" dt="0"/>
  <p:txStyles>
    <p:titleStyle>
      <a:lvl1pPr marL="0" marR="0" indent="0" algn="l" rtl="0" eaLnBrk="1" fontAlgn="base" hangingPunct="1">
        <a:lnSpc>
          <a:spcPct val="90000"/>
        </a:lnSpc>
        <a:spcBef>
          <a:spcPct val="0"/>
        </a:spcBef>
        <a:spcAft>
          <a:spcPct val="0"/>
        </a:spcAft>
        <a:defRPr lang="en-US" sz="2400" b="1" dirty="0" smtClean="0">
          <a:solidFill>
            <a:srgbClr val="00529B"/>
          </a:solidFill>
          <a:latin typeface="+mj-lt"/>
          <a:ea typeface="+mj-ea"/>
          <a:cs typeface="+mj-cs"/>
        </a:defRPr>
      </a:lvl1pPr>
      <a:lvl2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2pPr>
      <a:lvl3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3pPr>
      <a:lvl4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4pPr>
      <a:lvl5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5pPr>
      <a:lvl6pPr marL="342884"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6pPr>
      <a:lvl7pPr marL="685766"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7pPr>
      <a:lvl8pPr marL="1028649"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8pPr>
      <a:lvl9pPr marL="1371532"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9pPr>
    </p:titleStyle>
    <p:bodyStyle>
      <a:lvl1pPr marL="205730" marR="0" indent="-205730" algn="l" rtl="0" eaLnBrk="1" fontAlgn="base" hangingPunct="1">
        <a:lnSpc>
          <a:spcPct val="100000"/>
        </a:lnSpc>
        <a:spcBef>
          <a:spcPts val="0"/>
        </a:spcBef>
        <a:spcAft>
          <a:spcPts val="900"/>
        </a:spcAft>
        <a:buClr>
          <a:srgbClr val="00529B"/>
        </a:buClr>
        <a:buSzPct val="90000"/>
        <a:buFont typeface="Wingdings" panose="05000000000000000000" pitchFamily="2" charset="2"/>
        <a:buChar char="§"/>
        <a:defRPr lang="en-US" sz="2100" dirty="0" smtClean="0">
          <a:solidFill>
            <a:schemeClr val="tx1"/>
          </a:solidFill>
          <a:latin typeface="+mn-lt"/>
          <a:ea typeface="+mn-ea"/>
          <a:cs typeface="+mn-cs"/>
        </a:defRPr>
      </a:lvl1pPr>
      <a:lvl2pPr marL="480060" marR="0" indent="-205740" algn="l" rtl="0" eaLnBrk="1" fontAlgn="base" hangingPunct="1">
        <a:lnSpc>
          <a:spcPct val="100000"/>
        </a:lnSpc>
        <a:spcBef>
          <a:spcPts val="0"/>
        </a:spcBef>
        <a:spcAft>
          <a:spcPts val="900"/>
        </a:spcAft>
        <a:buClrTx/>
        <a:buSzPct val="90000"/>
        <a:buFont typeface="Arial" panose="020B0604020202020204" pitchFamily="34" charset="0"/>
        <a:buChar char="–"/>
        <a:tabLst/>
        <a:defRPr lang="en-US" sz="1800" dirty="0" smtClean="0">
          <a:solidFill>
            <a:schemeClr val="tx1"/>
          </a:solidFill>
          <a:latin typeface="+mn-lt"/>
          <a:ea typeface="+mn-ea"/>
          <a:cs typeface="+mn-cs"/>
        </a:defRPr>
      </a:lvl2pPr>
      <a:lvl3pPr marL="685800" marR="0" indent="-205740" algn="l" rtl="0" eaLnBrk="1" fontAlgn="base" hangingPunct="1">
        <a:lnSpc>
          <a:spcPct val="100000"/>
        </a:lnSpc>
        <a:spcBef>
          <a:spcPts val="0"/>
        </a:spcBef>
        <a:spcAft>
          <a:spcPts val="900"/>
        </a:spcAft>
        <a:buClrTx/>
        <a:buSzPct val="90000"/>
        <a:buFont typeface="Wingdings" panose="05000000000000000000" pitchFamily="2" charset="2"/>
        <a:buChar char="§"/>
        <a:defRPr lang="en-US" sz="1650" dirty="0" smtClean="0">
          <a:solidFill>
            <a:schemeClr val="tx1"/>
          </a:solidFill>
          <a:latin typeface="+mn-lt"/>
          <a:ea typeface="+mn-ea"/>
          <a:cs typeface="+mn-cs"/>
        </a:defRPr>
      </a:lvl3pPr>
      <a:lvl4pPr marL="925830" marR="0" indent="-205740" algn="l" rtl="0" eaLnBrk="1" fontAlgn="base" hangingPunct="1">
        <a:lnSpc>
          <a:spcPct val="100000"/>
        </a:lnSpc>
        <a:spcBef>
          <a:spcPts val="0"/>
        </a:spcBef>
        <a:spcAft>
          <a:spcPts val="900"/>
        </a:spcAft>
        <a:buClrTx/>
        <a:buSzPct val="90000"/>
        <a:buFont typeface="Arial" panose="020B0604020202020204" pitchFamily="34" charset="0"/>
        <a:buChar char="–"/>
        <a:defRPr lang="en-US" sz="1650" baseline="0" dirty="0" smtClean="0">
          <a:solidFill>
            <a:schemeClr val="tx1"/>
          </a:solidFill>
          <a:latin typeface="+mn-lt"/>
          <a:ea typeface="+mn-ea"/>
          <a:cs typeface="+mn-cs"/>
        </a:defRPr>
      </a:lvl4pPr>
      <a:lvl5pPr marL="1131570" marR="0" indent="-205740" algn="l" rtl="0" eaLnBrk="1" fontAlgn="base" hangingPunct="1">
        <a:lnSpc>
          <a:spcPct val="100000"/>
        </a:lnSpc>
        <a:spcBef>
          <a:spcPts val="0"/>
        </a:spcBef>
        <a:spcAft>
          <a:spcPts val="900"/>
        </a:spcAft>
        <a:buClrTx/>
        <a:buSzPct val="90000"/>
        <a:buFont typeface="Wingdings" panose="05000000000000000000" pitchFamily="2" charset="2"/>
        <a:buChar char="§"/>
        <a:defRPr lang="en-US" sz="1650" dirty="0" smtClean="0">
          <a:solidFill>
            <a:schemeClr val="tx1"/>
          </a:solidFill>
          <a:latin typeface="+mn-lt"/>
          <a:ea typeface="+mn-ea"/>
          <a:cs typeface="+mn-cs"/>
        </a:defRPr>
      </a:lvl5pPr>
      <a:lvl6pPr marL="1465586"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6pPr>
      <a:lvl7pPr marL="1808470"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7pPr>
      <a:lvl8pPr marL="2151353"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8pPr>
      <a:lvl9pPr marL="2494236"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9pPr>
    </p:bodyStyle>
    <p:otherStyle>
      <a:defPPr>
        <a:defRPr lang="en-US"/>
      </a:defPPr>
      <a:lvl1pPr marL="0" algn="l" defTabSz="685766" rtl="0" eaLnBrk="1" latinLnBrk="0" hangingPunct="1">
        <a:defRPr sz="1350" kern="1200">
          <a:solidFill>
            <a:schemeClr val="tx1"/>
          </a:solidFill>
          <a:latin typeface="+mn-lt"/>
          <a:ea typeface="+mn-ea"/>
          <a:cs typeface="+mn-cs"/>
        </a:defRPr>
      </a:lvl1pPr>
      <a:lvl2pPr marL="342884" algn="l" defTabSz="685766" rtl="0" eaLnBrk="1" latinLnBrk="0" hangingPunct="1">
        <a:defRPr sz="1350" kern="1200">
          <a:solidFill>
            <a:schemeClr val="tx1"/>
          </a:solidFill>
          <a:latin typeface="+mn-lt"/>
          <a:ea typeface="+mn-ea"/>
          <a:cs typeface="+mn-cs"/>
        </a:defRPr>
      </a:lvl2pPr>
      <a:lvl3pPr marL="685766" algn="l" defTabSz="685766" rtl="0" eaLnBrk="1" latinLnBrk="0" hangingPunct="1">
        <a:defRPr sz="1350" kern="1200">
          <a:solidFill>
            <a:schemeClr val="tx1"/>
          </a:solidFill>
          <a:latin typeface="+mn-lt"/>
          <a:ea typeface="+mn-ea"/>
          <a:cs typeface="+mn-cs"/>
        </a:defRPr>
      </a:lvl3pPr>
      <a:lvl4pPr marL="1028649" algn="l" defTabSz="685766" rtl="0" eaLnBrk="1" latinLnBrk="0" hangingPunct="1">
        <a:defRPr sz="1350" kern="1200">
          <a:solidFill>
            <a:schemeClr val="tx1"/>
          </a:solidFill>
          <a:latin typeface="+mn-lt"/>
          <a:ea typeface="+mn-ea"/>
          <a:cs typeface="+mn-cs"/>
        </a:defRPr>
      </a:lvl4pPr>
      <a:lvl5pPr marL="1371532" algn="l" defTabSz="685766" rtl="0" eaLnBrk="1" latinLnBrk="0" hangingPunct="1">
        <a:defRPr sz="1350" kern="1200">
          <a:solidFill>
            <a:schemeClr val="tx1"/>
          </a:solidFill>
          <a:latin typeface="+mn-lt"/>
          <a:ea typeface="+mn-ea"/>
          <a:cs typeface="+mn-cs"/>
        </a:defRPr>
      </a:lvl5pPr>
      <a:lvl6pPr marL="1714415" algn="l" defTabSz="685766" rtl="0" eaLnBrk="1" latinLnBrk="0" hangingPunct="1">
        <a:defRPr sz="1350" kern="1200">
          <a:solidFill>
            <a:schemeClr val="tx1"/>
          </a:solidFill>
          <a:latin typeface="+mn-lt"/>
          <a:ea typeface="+mn-ea"/>
          <a:cs typeface="+mn-cs"/>
        </a:defRPr>
      </a:lvl6pPr>
      <a:lvl7pPr marL="2057297" algn="l" defTabSz="685766" rtl="0" eaLnBrk="1" latinLnBrk="0" hangingPunct="1">
        <a:defRPr sz="1350" kern="1200">
          <a:solidFill>
            <a:schemeClr val="tx1"/>
          </a:solidFill>
          <a:latin typeface="+mn-lt"/>
          <a:ea typeface="+mn-ea"/>
          <a:cs typeface="+mn-cs"/>
        </a:defRPr>
      </a:lvl7pPr>
      <a:lvl8pPr marL="2400180" algn="l" defTabSz="685766" rtl="0" eaLnBrk="1" latinLnBrk="0" hangingPunct="1">
        <a:defRPr sz="1350" kern="1200">
          <a:solidFill>
            <a:schemeClr val="tx1"/>
          </a:solidFill>
          <a:latin typeface="+mn-lt"/>
          <a:ea typeface="+mn-ea"/>
          <a:cs typeface="+mn-cs"/>
        </a:defRPr>
      </a:lvl8pPr>
      <a:lvl9pPr marL="2743064" algn="l" defTabSz="685766" rtl="0" eaLnBrk="1" latinLnBrk="0" hangingPunct="1">
        <a:defRPr sz="135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7391">
          <p15:clr>
            <a:srgbClr val="5ACBF0"/>
          </p15:clr>
        </p15:guide>
        <p15:guide id="2" pos="290">
          <p15:clr>
            <a:srgbClr val="5ACBF0"/>
          </p15:clr>
        </p15:guide>
        <p15:guide id="3" orient="horz" pos="768">
          <p15:clr>
            <a:srgbClr val="5ACBF0"/>
          </p15:clr>
        </p15:guide>
        <p15:guide id="4" orient="horz" pos="4109">
          <p15:clr>
            <a:srgbClr val="5ACBF0"/>
          </p15:clr>
        </p15:guide>
        <p15:guide id="5" orient="horz" pos="835">
          <p15:clr>
            <a:srgbClr val="5ACBF0"/>
          </p15:clr>
        </p15:guide>
        <p15:guide id="6" orient="horz" pos="194">
          <p15:clr>
            <a:srgbClr val="5ACBF0"/>
          </p15:clr>
        </p15:guide>
        <p15:guide id="7" pos="1900">
          <p15:clr>
            <a:srgbClr val="5ACBF0"/>
          </p15:clr>
        </p15:guide>
        <p15:guide id="8" pos="2055">
          <p15:clr>
            <a:srgbClr val="5ACBF0"/>
          </p15:clr>
        </p15:guide>
        <p15:guide id="9" pos="3764">
          <p15:clr>
            <a:srgbClr val="5ACBF0"/>
          </p15:clr>
        </p15:guide>
        <p15:guide id="10" pos="3917">
          <p15:clr>
            <a:srgbClr val="5ACBF0"/>
          </p15:clr>
        </p15:guide>
        <p15:guide id="11" pos="5624">
          <p15:clr>
            <a:srgbClr val="5ACBF0"/>
          </p15:clr>
        </p15:guide>
        <p15:guide id="12" pos="5780">
          <p15:clr>
            <a:srgbClr val="5ACBF0"/>
          </p15:clr>
        </p15:guide>
        <p15:guide id="13" orient="horz" pos="3908">
          <p15:clr>
            <a:srgbClr val="5ACBF0"/>
          </p15:clr>
        </p15:guide>
        <p15:guide id="14" orient="horz" pos="3702">
          <p15:clr>
            <a:srgbClr val="FBAE4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43"/>
            </p:custDataLst>
            <p:ext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spid="_x0000_s2143" name="think-cell Slide" r:id="rId44" imgW="270" imgH="270" progId="TCLayout.ActiveDocument.1">
                  <p:embed/>
                </p:oleObj>
              </mc:Choice>
              <mc:Fallback>
                <p:oleObj name="think-cell Slide" r:id="rId44" imgW="270" imgH="270" progId="TCLayout.ActiveDocument.1">
                  <p:embed/>
                  <p:pic>
                    <p:nvPicPr>
                      <p:cNvPr id="0" name=""/>
                      <p:cNvPicPr/>
                      <p:nvPr/>
                    </p:nvPicPr>
                    <p:blipFill>
                      <a:blip r:embed="rId45"/>
                      <a:stretch>
                        <a:fillRect/>
                      </a:stretch>
                    </p:blipFill>
                    <p:spPr>
                      <a:xfrm>
                        <a:off x="1192" y="1192"/>
                        <a:ext cx="1190" cy="1190"/>
                      </a:xfrm>
                      <a:prstGeom prst="rect">
                        <a:avLst/>
                      </a:prstGeom>
                    </p:spPr>
                  </p:pic>
                </p:oleObj>
              </mc:Fallback>
            </mc:AlternateContent>
          </a:graphicData>
        </a:graphic>
      </p:graphicFrame>
      <p:sp>
        <p:nvSpPr>
          <p:cNvPr id="16" name="Rectangle 53"/>
          <p:cNvSpPr>
            <a:spLocks noGrp="1" noChangeArrowheads="1"/>
          </p:cNvSpPr>
          <p:nvPr>
            <p:ph type="title"/>
          </p:nvPr>
        </p:nvSpPr>
        <p:spPr bwMode="auto">
          <a:xfrm>
            <a:off x="345281" y="171451"/>
            <a:ext cx="8454629" cy="424732"/>
          </a:xfrm>
          <a:prstGeom prst="rect">
            <a:avLst/>
          </a:prstGeom>
          <a:noFill/>
          <a:ln w="9525" algn="ctr">
            <a:noFill/>
            <a:miter lim="800000"/>
            <a:headEnd/>
            <a:tailEnd/>
          </a:ln>
        </p:spPr>
        <p:txBody>
          <a:bodyPr vert="horz" wrap="square" lIns="0" tIns="91440" rIns="0" bIns="0" numCol="1" anchor="t" anchorCtr="0" compatLnSpc="1">
            <a:prstTxWarp prst="textNoShape">
              <a:avLst/>
            </a:prstTxWarp>
            <a:spAutoFit/>
          </a:bodyPr>
          <a:lstStyle/>
          <a:p>
            <a:pPr lvl="0"/>
            <a:r>
              <a:rPr lang="en-US" dirty="0" smtClean="0"/>
              <a:t>Click to edit Master title style</a:t>
            </a:r>
          </a:p>
        </p:txBody>
      </p:sp>
      <p:sp>
        <p:nvSpPr>
          <p:cNvPr id="2" name="Text Placeholder 1"/>
          <p:cNvSpPr>
            <a:spLocks noGrp="1"/>
          </p:cNvSpPr>
          <p:nvPr userDrawn="1">
            <p:ph type="body" idx="1"/>
          </p:nvPr>
        </p:nvSpPr>
        <p:spPr bwMode="gray">
          <a:xfrm>
            <a:off x="345281" y="994172"/>
            <a:ext cx="8454629" cy="3413522"/>
          </a:xfrm>
          <a:prstGeom prst="rect">
            <a:avLst/>
          </a:prstGeom>
        </p:spPr>
        <p:txBody>
          <a:bodyPr vert="horz" lIns="0" tIns="0" rIns="4572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12"/>
          <p:cNvSpPr txBox="1">
            <a:spLocks/>
          </p:cNvSpPr>
          <p:nvPr userDrawn="1"/>
        </p:nvSpPr>
        <p:spPr bwMode="gray">
          <a:xfrm>
            <a:off x="345281" y="4621945"/>
            <a:ext cx="5543550" cy="285335"/>
          </a:xfrm>
          <a:prstGeom prst="rect">
            <a:avLst/>
          </a:prstGeom>
          <a:noFill/>
          <a:ln w="12700">
            <a:noFill/>
            <a:miter lim="800000"/>
            <a:headEnd type="none" w="sm" len="sm"/>
            <a:tailEnd type="none" w="sm" len="sm"/>
          </a:ln>
          <a:effectLst/>
        </p:spPr>
        <p:txBody>
          <a:bodyPr wrap="square" lIns="0" tIns="0" rIns="0" bIns="0" anchor="b">
            <a:spAutoFit/>
          </a:bodyPr>
          <a:lstStyle>
            <a:defPPr>
              <a:defRPr lang="en-US"/>
            </a:defPPr>
            <a:lvl1pPr algn="ctr" rtl="0" eaLnBrk="0" fontAlgn="base" hangingPunct="0">
              <a:lnSpc>
                <a:spcPct val="90000"/>
              </a:lnSpc>
              <a:spcBef>
                <a:spcPct val="30000"/>
              </a:spcBef>
              <a:spcAft>
                <a:spcPct val="10000"/>
              </a:spcAft>
              <a:defRPr lang="en-US" sz="700" b="0" kern="1200" smtClean="0">
                <a:solidFill>
                  <a:schemeClr val="tx1"/>
                </a:solidFill>
                <a:latin typeface="Arial" charset="0"/>
                <a:ea typeface="Arial Unicode MS" pitchFamily="34" charset="-128"/>
                <a:cs typeface="Arial Unicode MS" pitchFamily="34" charset="-128"/>
              </a:defRPr>
            </a:lvl1pPr>
            <a:lvl2pPr marL="4572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2pPr>
            <a:lvl3pPr marL="9144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3pPr>
            <a:lvl4pPr marL="13716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4pPr>
            <a:lvl5pPr marL="1828800" algn="ctr" rtl="0" eaLnBrk="0" fontAlgn="base" hangingPunct="0">
              <a:lnSpc>
                <a:spcPct val="90000"/>
              </a:lnSpc>
              <a:spcBef>
                <a:spcPct val="30000"/>
              </a:spcBef>
              <a:spcAft>
                <a:spcPct val="10000"/>
              </a:spcAft>
              <a:defRPr sz="2400" kern="1200">
                <a:solidFill>
                  <a:schemeClr val="tx1"/>
                </a:solidFill>
                <a:latin typeface="Arial" charset="0"/>
                <a:ea typeface="Arial Unicode MS" pitchFamily="34" charset="-128"/>
                <a:cs typeface="Arial Unicode MS" pitchFamily="34" charset="-128"/>
              </a:defRPr>
            </a:lvl5pPr>
            <a:lvl6pPr marL="2286000" algn="l" defTabSz="914400" rtl="0" eaLnBrk="1" latinLnBrk="0" hangingPunct="1">
              <a:defRPr sz="2400" kern="1200">
                <a:solidFill>
                  <a:schemeClr val="tx1"/>
                </a:solidFill>
                <a:latin typeface="Arial" charset="0"/>
                <a:ea typeface="Arial Unicode MS" pitchFamily="34" charset="-128"/>
                <a:cs typeface="Arial Unicode MS" pitchFamily="34" charset="-128"/>
              </a:defRPr>
            </a:lvl6pPr>
            <a:lvl7pPr marL="2743200" algn="l" defTabSz="914400" rtl="0" eaLnBrk="1" latinLnBrk="0" hangingPunct="1">
              <a:defRPr sz="2400" kern="1200">
                <a:solidFill>
                  <a:schemeClr val="tx1"/>
                </a:solidFill>
                <a:latin typeface="Arial" charset="0"/>
                <a:ea typeface="Arial Unicode MS" pitchFamily="34" charset="-128"/>
                <a:cs typeface="Arial Unicode MS" pitchFamily="34" charset="-128"/>
              </a:defRPr>
            </a:lvl7pPr>
            <a:lvl8pPr marL="3200400" algn="l" defTabSz="914400" rtl="0" eaLnBrk="1" latinLnBrk="0" hangingPunct="1">
              <a:defRPr sz="2400" kern="1200">
                <a:solidFill>
                  <a:schemeClr val="tx1"/>
                </a:solidFill>
                <a:latin typeface="Arial" charset="0"/>
                <a:ea typeface="Arial Unicode MS" pitchFamily="34" charset="-128"/>
                <a:cs typeface="Arial Unicode MS" pitchFamily="34" charset="-128"/>
              </a:defRPr>
            </a:lvl8pPr>
            <a:lvl9pPr marL="3657600" algn="l" defTabSz="914400" rtl="0" eaLnBrk="1" latinLnBrk="0" hangingPunct="1">
              <a:defRPr sz="2400" kern="1200">
                <a:solidFill>
                  <a:schemeClr val="tx1"/>
                </a:solidFill>
                <a:latin typeface="Arial" charset="0"/>
                <a:ea typeface="Arial Unicode MS" pitchFamily="34" charset="-128"/>
                <a:cs typeface="Arial Unicode MS" pitchFamily="34" charset="-128"/>
              </a:defRPr>
            </a:lvl9pPr>
          </a:lstStyle>
          <a:p>
            <a:pPr algn="l" defTabSz="685800">
              <a:spcBef>
                <a:spcPts val="0"/>
              </a:spcBef>
              <a:spcAft>
                <a:spcPts val="225"/>
              </a:spcAft>
              <a:tabLst>
                <a:tab pos="171450" algn="l"/>
              </a:tabLst>
              <a:defRPr/>
            </a:pPr>
            <a:r>
              <a:rPr sz="825" dirty="0">
                <a:solidFill>
                  <a:srgbClr val="00529B"/>
                </a:solidFill>
              </a:rPr>
              <a:t>#GartnerSYM</a:t>
            </a:r>
          </a:p>
          <a:p>
            <a:pPr algn="l" defTabSz="685800">
              <a:spcBef>
                <a:spcPts val="0"/>
              </a:spcBef>
              <a:spcAft>
                <a:spcPts val="225"/>
              </a:spcAft>
              <a:tabLst>
                <a:tab pos="128588" algn="l"/>
                <a:tab pos="1285875" algn="l"/>
                <a:tab pos="1371600" algn="l"/>
              </a:tabLst>
            </a:pPr>
            <a:fld id="{F3A3B000-1756-4EBE-A736-0354EDB9A258}" type="slidenum">
              <a:rPr sz="525">
                <a:solidFill>
                  <a:srgbClr val="B2B2B2"/>
                </a:solidFill>
              </a:rPr>
              <a:pPr algn="l" defTabSz="685800">
                <a:spcBef>
                  <a:spcPts val="0"/>
                </a:spcBef>
                <a:spcAft>
                  <a:spcPts val="225"/>
                </a:spcAft>
                <a:tabLst>
                  <a:tab pos="128588" algn="l"/>
                  <a:tab pos="1285875" algn="l"/>
                  <a:tab pos="1371600" algn="l"/>
                </a:tabLst>
              </a:pPr>
              <a:t>‹Nr.›</a:t>
            </a:fld>
            <a:r>
              <a:rPr sz="525" dirty="0">
                <a:solidFill>
                  <a:srgbClr val="B2B2B2"/>
                </a:solidFill>
              </a:rPr>
              <a:t>	CONFIDENTIAL AND PROPRIETARY	 I	© 2016 Gartner, Inc. and/or its affiliates. All rights reserved. Gartner and ITxpo are registered trademarks of Gartner, Inc. or its affiliates.</a:t>
            </a:r>
          </a:p>
        </p:txBody>
      </p:sp>
      <p:pic>
        <p:nvPicPr>
          <p:cNvPr id="26" name="Picture 25"/>
          <p:cNvPicPr>
            <a:picLocks noChangeAspect="1"/>
          </p:cNvPicPr>
          <p:nvPr userDrawn="1"/>
        </p:nvPicPr>
        <p:blipFill>
          <a:blip r:embed="rId46" cstate="screen">
            <a:extLst>
              <a:ext uri="{28A0092B-C50C-407E-A947-70E740481C1C}">
                <a14:useLocalDpi xmlns:a14="http://schemas.microsoft.com/office/drawing/2010/main"/>
              </a:ext>
            </a:extLst>
          </a:blip>
          <a:stretch>
            <a:fillRect/>
          </a:stretch>
        </p:blipFill>
        <p:spPr bwMode="gray">
          <a:xfrm>
            <a:off x="7736920" y="4654069"/>
            <a:ext cx="1062990" cy="244488"/>
          </a:xfrm>
          <a:prstGeom prst="rect">
            <a:avLst/>
          </a:prstGeom>
        </p:spPr>
      </p:pic>
    </p:spTree>
    <p:extLst>
      <p:ext uri="{BB962C8B-B14F-4D97-AF65-F5344CB8AC3E}">
        <p14:creationId xmlns:p14="http://schemas.microsoft.com/office/powerpoint/2010/main" val="584770367"/>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 id="2147483755" r:id="rId19"/>
    <p:sldLayoutId id="2147483756" r:id="rId20"/>
    <p:sldLayoutId id="2147483757" r:id="rId21"/>
    <p:sldLayoutId id="2147483758" r:id="rId22"/>
    <p:sldLayoutId id="2147483759" r:id="rId23"/>
    <p:sldLayoutId id="2147483760" r:id="rId24"/>
    <p:sldLayoutId id="2147483761" r:id="rId25"/>
    <p:sldLayoutId id="2147483762" r:id="rId26"/>
    <p:sldLayoutId id="2147483763" r:id="rId27"/>
    <p:sldLayoutId id="2147483764" r:id="rId28"/>
    <p:sldLayoutId id="2147483765" r:id="rId29"/>
    <p:sldLayoutId id="2147483766" r:id="rId30"/>
    <p:sldLayoutId id="2147483767" r:id="rId31"/>
    <p:sldLayoutId id="2147483768" r:id="rId32"/>
    <p:sldLayoutId id="2147483769" r:id="rId33"/>
    <p:sldLayoutId id="2147483770" r:id="rId34"/>
    <p:sldLayoutId id="2147483771" r:id="rId35"/>
    <p:sldLayoutId id="2147483772" r:id="rId36"/>
    <p:sldLayoutId id="2147483773" r:id="rId37"/>
    <p:sldLayoutId id="2147483774" r:id="rId38"/>
    <p:sldLayoutId id="2147483775" r:id="rId39"/>
    <p:sldLayoutId id="2147483776" r:id="rId40"/>
  </p:sldLayoutIdLst>
  <p:transition>
    <p:fade/>
  </p:transition>
  <p:timing>
    <p:tnLst>
      <p:par>
        <p:cTn id="1" dur="indefinite" restart="never" nodeType="tmRoot"/>
      </p:par>
    </p:tnLst>
  </p:timing>
  <p:hf sldNum="0" hdr="0" ftr="0" dt="0"/>
  <p:txStyles>
    <p:titleStyle>
      <a:lvl1pPr marL="0" marR="0" indent="0" algn="l" rtl="0" eaLnBrk="1" fontAlgn="base" hangingPunct="1">
        <a:lnSpc>
          <a:spcPct val="90000"/>
        </a:lnSpc>
        <a:spcBef>
          <a:spcPct val="0"/>
        </a:spcBef>
        <a:spcAft>
          <a:spcPct val="0"/>
        </a:spcAft>
        <a:defRPr lang="en-US" sz="2400" b="1" dirty="0" smtClean="0">
          <a:solidFill>
            <a:srgbClr val="00529B"/>
          </a:solidFill>
          <a:latin typeface="+mj-lt"/>
          <a:ea typeface="+mj-ea"/>
          <a:cs typeface="+mj-cs"/>
        </a:defRPr>
      </a:lvl1pPr>
      <a:lvl2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2pPr>
      <a:lvl3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3pPr>
      <a:lvl4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4pPr>
      <a:lvl5pPr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5pPr>
      <a:lvl6pPr marL="342884"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6pPr>
      <a:lvl7pPr marL="685766"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7pPr>
      <a:lvl8pPr marL="1028649"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8pPr>
      <a:lvl9pPr marL="1371532" algn="l" rtl="0" eaLnBrk="1" fontAlgn="base" hangingPunct="1">
        <a:spcBef>
          <a:spcPct val="0"/>
        </a:spcBef>
        <a:spcAft>
          <a:spcPct val="0"/>
        </a:spcAft>
        <a:defRPr sz="2400" b="1">
          <a:solidFill>
            <a:srgbClr val="00529B"/>
          </a:solidFill>
          <a:latin typeface="Arial" charset="0"/>
          <a:ea typeface="Arial Unicode MS" pitchFamily="34" charset="-128"/>
          <a:cs typeface="Arial Unicode MS" pitchFamily="34" charset="-128"/>
        </a:defRPr>
      </a:lvl9pPr>
    </p:titleStyle>
    <p:bodyStyle>
      <a:lvl1pPr marL="205730" marR="0" indent="-205730" algn="l" rtl="0" eaLnBrk="1" fontAlgn="base" hangingPunct="1">
        <a:lnSpc>
          <a:spcPct val="100000"/>
        </a:lnSpc>
        <a:spcBef>
          <a:spcPts val="0"/>
        </a:spcBef>
        <a:spcAft>
          <a:spcPts val="900"/>
        </a:spcAft>
        <a:buClr>
          <a:srgbClr val="00529B"/>
        </a:buClr>
        <a:buSzPct val="90000"/>
        <a:buFont typeface="Wingdings" panose="05000000000000000000" pitchFamily="2" charset="2"/>
        <a:buChar char="§"/>
        <a:defRPr lang="en-US" sz="2100" dirty="0" smtClean="0">
          <a:solidFill>
            <a:schemeClr val="tx1"/>
          </a:solidFill>
          <a:latin typeface="+mn-lt"/>
          <a:ea typeface="+mn-ea"/>
          <a:cs typeface="+mn-cs"/>
        </a:defRPr>
      </a:lvl1pPr>
      <a:lvl2pPr marL="480060" marR="0" indent="-205740" algn="l" rtl="0" eaLnBrk="1" fontAlgn="base" hangingPunct="1">
        <a:lnSpc>
          <a:spcPct val="100000"/>
        </a:lnSpc>
        <a:spcBef>
          <a:spcPts val="0"/>
        </a:spcBef>
        <a:spcAft>
          <a:spcPts val="900"/>
        </a:spcAft>
        <a:buClrTx/>
        <a:buSzPct val="90000"/>
        <a:buFont typeface="Arial" panose="020B0604020202020204" pitchFamily="34" charset="0"/>
        <a:buChar char="–"/>
        <a:tabLst/>
        <a:defRPr lang="en-US" sz="1800" dirty="0" smtClean="0">
          <a:solidFill>
            <a:schemeClr val="tx1"/>
          </a:solidFill>
          <a:latin typeface="+mn-lt"/>
          <a:ea typeface="+mn-ea"/>
          <a:cs typeface="+mn-cs"/>
        </a:defRPr>
      </a:lvl2pPr>
      <a:lvl3pPr marL="685800" marR="0" indent="-205740" algn="l" rtl="0" eaLnBrk="1" fontAlgn="base" hangingPunct="1">
        <a:lnSpc>
          <a:spcPct val="100000"/>
        </a:lnSpc>
        <a:spcBef>
          <a:spcPts val="0"/>
        </a:spcBef>
        <a:spcAft>
          <a:spcPts val="900"/>
        </a:spcAft>
        <a:buClrTx/>
        <a:buSzPct val="90000"/>
        <a:buFont typeface="Wingdings" panose="05000000000000000000" pitchFamily="2" charset="2"/>
        <a:buChar char="§"/>
        <a:defRPr lang="en-US" sz="1650" dirty="0" smtClean="0">
          <a:solidFill>
            <a:schemeClr val="tx1"/>
          </a:solidFill>
          <a:latin typeface="+mn-lt"/>
          <a:ea typeface="+mn-ea"/>
          <a:cs typeface="+mn-cs"/>
        </a:defRPr>
      </a:lvl3pPr>
      <a:lvl4pPr marL="925830" marR="0" indent="-205740" algn="l" rtl="0" eaLnBrk="1" fontAlgn="base" hangingPunct="1">
        <a:lnSpc>
          <a:spcPct val="100000"/>
        </a:lnSpc>
        <a:spcBef>
          <a:spcPts val="0"/>
        </a:spcBef>
        <a:spcAft>
          <a:spcPts val="900"/>
        </a:spcAft>
        <a:buClrTx/>
        <a:buSzPct val="90000"/>
        <a:buFont typeface="Arial" panose="020B0604020202020204" pitchFamily="34" charset="0"/>
        <a:buChar char="–"/>
        <a:defRPr lang="en-US" sz="1650" baseline="0" dirty="0" smtClean="0">
          <a:solidFill>
            <a:schemeClr val="tx1"/>
          </a:solidFill>
          <a:latin typeface="+mn-lt"/>
          <a:ea typeface="+mn-ea"/>
          <a:cs typeface="+mn-cs"/>
        </a:defRPr>
      </a:lvl4pPr>
      <a:lvl5pPr marL="1131570" marR="0" indent="-205740" algn="l" rtl="0" eaLnBrk="1" fontAlgn="base" hangingPunct="1">
        <a:lnSpc>
          <a:spcPct val="100000"/>
        </a:lnSpc>
        <a:spcBef>
          <a:spcPts val="0"/>
        </a:spcBef>
        <a:spcAft>
          <a:spcPts val="900"/>
        </a:spcAft>
        <a:buClrTx/>
        <a:buSzPct val="90000"/>
        <a:buFont typeface="Wingdings" panose="05000000000000000000" pitchFamily="2" charset="2"/>
        <a:buChar char="§"/>
        <a:defRPr lang="en-US" sz="1650" dirty="0" smtClean="0">
          <a:solidFill>
            <a:schemeClr val="tx1"/>
          </a:solidFill>
          <a:latin typeface="+mn-lt"/>
          <a:ea typeface="+mn-ea"/>
          <a:cs typeface="+mn-cs"/>
        </a:defRPr>
      </a:lvl5pPr>
      <a:lvl6pPr marL="1465586"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6pPr>
      <a:lvl7pPr marL="1808470"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7pPr>
      <a:lvl8pPr marL="2151353"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8pPr>
      <a:lvl9pPr marL="2494236" indent="-129773" algn="l" rtl="0" eaLnBrk="1" fontAlgn="base" hangingPunct="1">
        <a:lnSpc>
          <a:spcPct val="90000"/>
        </a:lnSpc>
        <a:spcBef>
          <a:spcPct val="30000"/>
        </a:spcBef>
        <a:spcAft>
          <a:spcPct val="10000"/>
        </a:spcAft>
        <a:buClr>
          <a:schemeClr val="tx1"/>
        </a:buClr>
        <a:buFont typeface="Times" pitchFamily="18" charset="0"/>
        <a:buChar char="•"/>
        <a:defRPr sz="1500">
          <a:solidFill>
            <a:schemeClr val="tx1"/>
          </a:solidFill>
          <a:latin typeface="+mn-lt"/>
          <a:ea typeface="+mn-ea"/>
          <a:cs typeface="+mn-cs"/>
        </a:defRPr>
      </a:lvl9pPr>
    </p:bodyStyle>
    <p:otherStyle>
      <a:defPPr>
        <a:defRPr lang="en-US"/>
      </a:defPPr>
      <a:lvl1pPr marL="0" algn="l" defTabSz="685766" rtl="0" eaLnBrk="1" latinLnBrk="0" hangingPunct="1">
        <a:defRPr sz="1350" kern="1200">
          <a:solidFill>
            <a:schemeClr val="tx1"/>
          </a:solidFill>
          <a:latin typeface="+mn-lt"/>
          <a:ea typeface="+mn-ea"/>
          <a:cs typeface="+mn-cs"/>
        </a:defRPr>
      </a:lvl1pPr>
      <a:lvl2pPr marL="342884" algn="l" defTabSz="685766" rtl="0" eaLnBrk="1" latinLnBrk="0" hangingPunct="1">
        <a:defRPr sz="1350" kern="1200">
          <a:solidFill>
            <a:schemeClr val="tx1"/>
          </a:solidFill>
          <a:latin typeface="+mn-lt"/>
          <a:ea typeface="+mn-ea"/>
          <a:cs typeface="+mn-cs"/>
        </a:defRPr>
      </a:lvl2pPr>
      <a:lvl3pPr marL="685766" algn="l" defTabSz="685766" rtl="0" eaLnBrk="1" latinLnBrk="0" hangingPunct="1">
        <a:defRPr sz="1350" kern="1200">
          <a:solidFill>
            <a:schemeClr val="tx1"/>
          </a:solidFill>
          <a:latin typeface="+mn-lt"/>
          <a:ea typeface="+mn-ea"/>
          <a:cs typeface="+mn-cs"/>
        </a:defRPr>
      </a:lvl3pPr>
      <a:lvl4pPr marL="1028649" algn="l" defTabSz="685766" rtl="0" eaLnBrk="1" latinLnBrk="0" hangingPunct="1">
        <a:defRPr sz="1350" kern="1200">
          <a:solidFill>
            <a:schemeClr val="tx1"/>
          </a:solidFill>
          <a:latin typeface="+mn-lt"/>
          <a:ea typeface="+mn-ea"/>
          <a:cs typeface="+mn-cs"/>
        </a:defRPr>
      </a:lvl4pPr>
      <a:lvl5pPr marL="1371532" algn="l" defTabSz="685766" rtl="0" eaLnBrk="1" latinLnBrk="0" hangingPunct="1">
        <a:defRPr sz="1350" kern="1200">
          <a:solidFill>
            <a:schemeClr val="tx1"/>
          </a:solidFill>
          <a:latin typeface="+mn-lt"/>
          <a:ea typeface="+mn-ea"/>
          <a:cs typeface="+mn-cs"/>
        </a:defRPr>
      </a:lvl5pPr>
      <a:lvl6pPr marL="1714415" algn="l" defTabSz="685766" rtl="0" eaLnBrk="1" latinLnBrk="0" hangingPunct="1">
        <a:defRPr sz="1350" kern="1200">
          <a:solidFill>
            <a:schemeClr val="tx1"/>
          </a:solidFill>
          <a:latin typeface="+mn-lt"/>
          <a:ea typeface="+mn-ea"/>
          <a:cs typeface="+mn-cs"/>
        </a:defRPr>
      </a:lvl6pPr>
      <a:lvl7pPr marL="2057297" algn="l" defTabSz="685766" rtl="0" eaLnBrk="1" latinLnBrk="0" hangingPunct="1">
        <a:defRPr sz="1350" kern="1200">
          <a:solidFill>
            <a:schemeClr val="tx1"/>
          </a:solidFill>
          <a:latin typeface="+mn-lt"/>
          <a:ea typeface="+mn-ea"/>
          <a:cs typeface="+mn-cs"/>
        </a:defRPr>
      </a:lvl7pPr>
      <a:lvl8pPr marL="2400180" algn="l" defTabSz="685766" rtl="0" eaLnBrk="1" latinLnBrk="0" hangingPunct="1">
        <a:defRPr sz="1350" kern="1200">
          <a:solidFill>
            <a:schemeClr val="tx1"/>
          </a:solidFill>
          <a:latin typeface="+mn-lt"/>
          <a:ea typeface="+mn-ea"/>
          <a:cs typeface="+mn-cs"/>
        </a:defRPr>
      </a:lvl8pPr>
      <a:lvl9pPr marL="2743064" algn="l" defTabSz="685766" rtl="0" eaLnBrk="1" latinLnBrk="0" hangingPunct="1">
        <a:defRPr sz="135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7391">
          <p15:clr>
            <a:srgbClr val="5ACBF0"/>
          </p15:clr>
        </p15:guide>
        <p15:guide id="2" pos="290">
          <p15:clr>
            <a:srgbClr val="5ACBF0"/>
          </p15:clr>
        </p15:guide>
        <p15:guide id="3" orient="horz" pos="768">
          <p15:clr>
            <a:srgbClr val="5ACBF0"/>
          </p15:clr>
        </p15:guide>
        <p15:guide id="4" orient="horz" pos="4109">
          <p15:clr>
            <a:srgbClr val="5ACBF0"/>
          </p15:clr>
        </p15:guide>
        <p15:guide id="5" orient="horz" pos="835">
          <p15:clr>
            <a:srgbClr val="5ACBF0"/>
          </p15:clr>
        </p15:guide>
        <p15:guide id="6" orient="horz" pos="194">
          <p15:clr>
            <a:srgbClr val="5ACBF0"/>
          </p15:clr>
        </p15:guide>
        <p15:guide id="7" pos="1900">
          <p15:clr>
            <a:srgbClr val="5ACBF0"/>
          </p15:clr>
        </p15:guide>
        <p15:guide id="8" pos="2055">
          <p15:clr>
            <a:srgbClr val="5ACBF0"/>
          </p15:clr>
        </p15:guide>
        <p15:guide id="9" pos="3764">
          <p15:clr>
            <a:srgbClr val="5ACBF0"/>
          </p15:clr>
        </p15:guide>
        <p15:guide id="10" pos="3917">
          <p15:clr>
            <a:srgbClr val="5ACBF0"/>
          </p15:clr>
        </p15:guide>
        <p15:guide id="11" pos="5624">
          <p15:clr>
            <a:srgbClr val="5ACBF0"/>
          </p15:clr>
        </p15:guide>
        <p15:guide id="12" pos="5780">
          <p15:clr>
            <a:srgbClr val="5ACBF0"/>
          </p15:clr>
        </p15:guide>
        <p15:guide id="13" orient="horz" pos="3908">
          <p15:clr>
            <a:srgbClr val="5ACBF0"/>
          </p15:clr>
        </p15:guide>
        <p15:guide id="14" orient="horz" pos="3702">
          <p15:clr>
            <a:srgbClr val="FBAE4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8"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1D8BD707-D9CF-40AE-B4C6-C98DA3205C09}" type="datetimeFigureOut">
              <a:rPr lang="en-US" smtClean="0">
                <a:solidFill>
                  <a:srgbClr val="9AA4AC">
                    <a:tint val="75000"/>
                  </a:srgbClr>
                </a:solidFill>
              </a:rPr>
              <a:pPr defTabSz="914400"/>
              <a:t>5/28/2018</a:t>
            </a:fld>
            <a:endParaRPr lang="en-US" dirty="0">
              <a:solidFill>
                <a:srgbClr val="9AA4AC">
                  <a:tint val="75000"/>
                </a:srgb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dirty="0">
              <a:solidFill>
                <a:srgbClr val="9AA4AC">
                  <a:tint val="75000"/>
                </a:srgb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B6F15528-21DE-4FAA-801E-634DDDAF4B2B}" type="slidenum">
              <a:rPr lang="en-US" smtClean="0">
                <a:solidFill>
                  <a:srgbClr val="9AA4AC">
                    <a:tint val="75000"/>
                  </a:srgbClr>
                </a:solidFill>
              </a:rPr>
              <a:pPr defTabSz="914400"/>
              <a:t>‹Nr.›</a:t>
            </a:fld>
            <a:endParaRPr lang="en-US" dirty="0">
              <a:solidFill>
                <a:srgbClr val="9AA4AC">
                  <a:tint val="75000"/>
                </a:srgbClr>
              </a:solidFill>
            </a:endParaRPr>
          </a:p>
        </p:txBody>
      </p:sp>
    </p:spTree>
    <p:extLst>
      <p:ext uri="{BB962C8B-B14F-4D97-AF65-F5344CB8AC3E}">
        <p14:creationId xmlns:p14="http://schemas.microsoft.com/office/powerpoint/2010/main" val="1961247901"/>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2" r:id="rId15"/>
    <p:sldLayoutId id="2147483863" r:id="rId16"/>
  </p:sldLayoutIdLst>
  <p:transition spd="slow">
    <p:wipe dir="r"/>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Proxima Nova Rg" pitchFamily="50"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Proxima Nova Rg" pitchFamily="50"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Proxima Nova Rg" pitchFamily="50"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Proxima Nova Rg" pitchFamily="50"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Proxima Nova Rg" pitchFamily="50"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Proxima Nova Rg"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8"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1D8BD707-D9CF-40AE-B4C6-C98DA3205C09}" type="datetimeFigureOut">
              <a:rPr lang="en-US" smtClean="0">
                <a:solidFill>
                  <a:srgbClr val="9AA4AC">
                    <a:tint val="75000"/>
                  </a:srgbClr>
                </a:solidFill>
              </a:rPr>
              <a:pPr defTabSz="914400"/>
              <a:t>5/28/2018</a:t>
            </a:fld>
            <a:endParaRPr lang="en-US" dirty="0">
              <a:solidFill>
                <a:srgbClr val="9AA4AC">
                  <a:tint val="75000"/>
                </a:srgb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dirty="0">
              <a:solidFill>
                <a:srgbClr val="9AA4AC">
                  <a:tint val="75000"/>
                </a:srgb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B6F15528-21DE-4FAA-801E-634DDDAF4B2B}" type="slidenum">
              <a:rPr lang="en-US" smtClean="0">
                <a:solidFill>
                  <a:srgbClr val="9AA4AC">
                    <a:tint val="75000"/>
                  </a:srgbClr>
                </a:solidFill>
              </a:rPr>
              <a:pPr defTabSz="914400"/>
              <a:t>‹Nr.›</a:t>
            </a:fld>
            <a:endParaRPr lang="en-US" dirty="0">
              <a:solidFill>
                <a:srgbClr val="9AA4AC">
                  <a:tint val="75000"/>
                </a:srgbClr>
              </a:solidFill>
            </a:endParaRPr>
          </a:p>
        </p:txBody>
      </p:sp>
    </p:spTree>
    <p:extLst>
      <p:ext uri="{BB962C8B-B14F-4D97-AF65-F5344CB8AC3E}">
        <p14:creationId xmlns:p14="http://schemas.microsoft.com/office/powerpoint/2010/main" val="434644798"/>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 id="2147483876" r:id="rId11"/>
    <p:sldLayoutId id="2147483877" r:id="rId12"/>
    <p:sldLayoutId id="2147483878" r:id="rId13"/>
    <p:sldLayoutId id="2147483879" r:id="rId14"/>
    <p:sldLayoutId id="2147483881" r:id="rId15"/>
    <p:sldLayoutId id="2147483882" r:id="rId16"/>
  </p:sldLayoutIdLst>
  <p:transition spd="slow">
    <p:wipe dir="r"/>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Proxima Nova Rg" pitchFamily="50"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Proxima Nova Rg" pitchFamily="50"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Proxima Nova Rg" pitchFamily="50"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Proxima Nova Rg" pitchFamily="50"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Proxima Nova Rg" pitchFamily="50"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Proxima Nova Rg"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bundesbank.de/Redaktion/DE/Downloads/Service/Meldewesen/Bankenstatistik/Anacredit/anacredit_meldeschema_erlaeuterungen.pdf?__blob=publicationFile" TargetMode="External"/><Relationship Id="rId2" Type="http://schemas.openxmlformats.org/officeDocument/2006/relationships/hyperlink" Target="https://www.bundesbank.de/Redaktion/DE/Downloads/Service/Meldewesen/Bankenstatistik/Anacredit/anacredit_richtlinien_kreditdatenstatistik.pdf?__blob=publicationFile" TargetMode="External"/><Relationship Id="rId1" Type="http://schemas.openxmlformats.org/officeDocument/2006/relationships/slideLayout" Target="../slideLayouts/slideLayout2.xml"/><Relationship Id="rId4" Type="http://schemas.openxmlformats.org/officeDocument/2006/relationships/hyperlink" Target="https://www.bundesbank.de/Redaktion/DE/Downloads/Service/Meldewesen/Bankenstatistik/Anacredit/anacredit_meldeschema_stammdaten.pdf?__blob=publicationFil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hyperlink" Target="http://dbpedia.org/resource/Category:Chemical_elements" TargetMode="Externa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0.xml"/><Relationship Id="rId5" Type="http://schemas.openxmlformats.org/officeDocument/2006/relationships/image" Target="../media/image37.png"/><Relationship Id="rId4" Type="http://schemas.openxmlformats.org/officeDocument/2006/relationships/image" Target="../media/image36.png"/></Relationships>
</file>

<file path=ppt/slides/_rels/slide26.xml.rels><?xml version="1.0" encoding="UTF-8" standalone="yes"?>
<Relationships xmlns="http://schemas.openxmlformats.org/package/2006/relationships"><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image" Target="../media/image38.png"/><Relationship Id="rId1" Type="http://schemas.openxmlformats.org/officeDocument/2006/relationships/slideLayout" Target="../slideLayouts/slideLayout10.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0.xml"/><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573852" y="1598726"/>
            <a:ext cx="7585611" cy="2412171"/>
          </a:xfrm>
        </p:spPr>
        <p:txBody>
          <a:bodyPr/>
          <a:lstStyle/>
          <a:p>
            <a:r>
              <a:rPr lang="it-IT" sz="4000" dirty="0" smtClean="0"/>
              <a:t>Digital </a:t>
            </a:r>
            <a:r>
              <a:rPr lang="it-IT" sz="4000" dirty="0" err="1" smtClean="0"/>
              <a:t>oder</a:t>
            </a:r>
            <a:r>
              <a:rPr lang="it-IT" sz="4000" dirty="0" smtClean="0"/>
              <a:t> </a:t>
            </a:r>
            <a:r>
              <a:rPr lang="it-IT" sz="4000" dirty="0" err="1" smtClean="0"/>
              <a:t>Analog</a:t>
            </a:r>
            <a:r>
              <a:rPr lang="it-IT" sz="4000" dirty="0" smtClean="0"/>
              <a:t> -</a:t>
            </a:r>
            <a:br>
              <a:rPr lang="it-IT" sz="4000" dirty="0" smtClean="0"/>
            </a:br>
            <a:r>
              <a:rPr lang="de-DE" sz="4000" dirty="0"/>
              <a:t>Der Kunde im Zentrum der digitalen Transformation </a:t>
            </a:r>
            <a:r>
              <a:rPr lang="de-DE" sz="4000" dirty="0" smtClean="0"/>
              <a:t/>
            </a:r>
            <a:br>
              <a:rPr lang="de-DE" sz="4000" dirty="0" smtClean="0"/>
            </a:br>
            <a:r>
              <a:rPr lang="it-IT" sz="2000" dirty="0" smtClean="0"/>
              <a:t/>
            </a:r>
            <a:br>
              <a:rPr lang="it-IT" sz="2000" dirty="0" smtClean="0"/>
            </a:br>
            <a:r>
              <a:rPr lang="de-DE" sz="1800" b="1" dirty="0" err="1" smtClean="0"/>
              <a:t>Reply</a:t>
            </a:r>
            <a:r>
              <a:rPr lang="de-DE" sz="1800" b="1" dirty="0" smtClean="0"/>
              <a:t> Unternehmenspräsentation </a:t>
            </a:r>
            <a:r>
              <a:rPr lang="de-DE" sz="1800" b="1" dirty="0"/>
              <a:t/>
            </a:r>
            <a:br>
              <a:rPr lang="de-DE" sz="1800" b="1" dirty="0"/>
            </a:br>
            <a:r>
              <a:rPr lang="de-DE" sz="1800" dirty="0" smtClean="0"/>
              <a:t> </a:t>
            </a:r>
            <a:endParaRPr lang="it-IT" sz="1800" dirty="0"/>
          </a:p>
        </p:txBody>
      </p:sp>
      <p:sp>
        <p:nvSpPr>
          <p:cNvPr id="4" name="Subtitle 3"/>
          <p:cNvSpPr>
            <a:spLocks noGrp="1"/>
          </p:cNvSpPr>
          <p:nvPr>
            <p:ph type="subTitle" idx="1"/>
          </p:nvPr>
        </p:nvSpPr>
        <p:spPr>
          <a:xfrm>
            <a:off x="573852" y="4010897"/>
            <a:ext cx="7585612" cy="328820"/>
          </a:xfrm>
        </p:spPr>
        <p:txBody>
          <a:bodyPr/>
          <a:lstStyle/>
          <a:p>
            <a:r>
              <a:rPr lang="it-IT" dirty="0" smtClean="0"/>
              <a:t>Dr. Thomas Zachrau | Partner </a:t>
            </a:r>
            <a:r>
              <a:rPr lang="it-IT" dirty="0" err="1" smtClean="0"/>
              <a:t>der</a:t>
            </a:r>
            <a:r>
              <a:rPr lang="it-IT" dirty="0" smtClean="0"/>
              <a:t> </a:t>
            </a:r>
            <a:r>
              <a:rPr lang="it-IT" dirty="0" err="1" smtClean="0"/>
              <a:t>Reply</a:t>
            </a:r>
            <a:r>
              <a:rPr lang="it-IT" dirty="0" smtClean="0"/>
              <a:t> AG </a:t>
            </a:r>
          </a:p>
          <a:p>
            <a:r>
              <a:rPr lang="it-IT" sz="1400" dirty="0" smtClean="0"/>
              <a:t>t.zachrau@reply.de</a:t>
            </a:r>
            <a:endParaRPr lang="it-IT" sz="1400" dirty="0"/>
          </a:p>
        </p:txBody>
      </p:sp>
    </p:spTree>
    <p:extLst>
      <p:ext uri="{BB962C8B-B14F-4D97-AF65-F5344CB8AC3E}">
        <p14:creationId xmlns:p14="http://schemas.microsoft.com/office/powerpoint/2010/main" val="206637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Untertitel 2"/>
          <p:cNvSpPr>
            <a:spLocks noGrp="1"/>
          </p:cNvSpPr>
          <p:nvPr>
            <p:ph type="subTitle" idx="1"/>
          </p:nvPr>
        </p:nvSpPr>
        <p:spPr/>
        <p:txBody>
          <a:bodyPr/>
          <a:lstStyle/>
          <a:p>
            <a:endParaRPr lang="de-DE"/>
          </a:p>
        </p:txBody>
      </p:sp>
      <p:sp>
        <p:nvSpPr>
          <p:cNvPr id="4" name="Inhaltsplatzhalter 3"/>
          <p:cNvSpPr>
            <a:spLocks noGrp="1"/>
          </p:cNvSpPr>
          <p:nvPr>
            <p:ph idx="10"/>
          </p:nvPr>
        </p:nvSpPr>
        <p:spPr/>
        <p:txBody>
          <a:bodyPr/>
          <a:lstStyle/>
          <a:p>
            <a:r>
              <a:rPr lang="de-DE" dirty="0"/>
              <a:t>http://dbpedia.org/page/IBM</a:t>
            </a:r>
          </a:p>
        </p:txBody>
      </p:sp>
    </p:spTree>
    <p:extLst>
      <p:ext uri="{BB962C8B-B14F-4D97-AF65-F5344CB8AC3E}">
        <p14:creationId xmlns:p14="http://schemas.microsoft.com/office/powerpoint/2010/main" val="1706129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APPLICATION </a:t>
            </a:r>
            <a:r>
              <a:rPr lang="de-DE" dirty="0" err="1" smtClean="0"/>
              <a:t>of</a:t>
            </a:r>
            <a:r>
              <a:rPr lang="de-DE" dirty="0" smtClean="0"/>
              <a:t> Discovery Service </a:t>
            </a:r>
            <a:r>
              <a:rPr lang="de-DE" dirty="0" err="1" smtClean="0"/>
              <a:t>for</a:t>
            </a:r>
            <a:r>
              <a:rPr lang="de-DE" dirty="0" smtClean="0"/>
              <a:t> </a:t>
            </a:r>
            <a:endParaRPr lang="de-DE" dirty="0"/>
          </a:p>
        </p:txBody>
      </p:sp>
      <p:sp>
        <p:nvSpPr>
          <p:cNvPr id="4" name="Inhaltsplatzhalter 3"/>
          <p:cNvSpPr>
            <a:spLocks noGrp="1"/>
          </p:cNvSpPr>
          <p:nvPr>
            <p:ph idx="10"/>
          </p:nvPr>
        </p:nvSpPr>
        <p:spPr/>
        <p:txBody>
          <a:bodyPr/>
          <a:lstStyle/>
          <a:p>
            <a:r>
              <a:rPr lang="de-DE" dirty="0" err="1" smtClean="0"/>
              <a:t>Natürlichsprachige</a:t>
            </a:r>
            <a:r>
              <a:rPr lang="de-DE" dirty="0" smtClean="0"/>
              <a:t> Suche (Discovery)</a:t>
            </a:r>
          </a:p>
          <a:p>
            <a:r>
              <a:rPr lang="de-DE" dirty="0" smtClean="0"/>
              <a:t>Suche nach Schlagworten und Einschränkungen von Metadaten</a:t>
            </a:r>
          </a:p>
          <a:p>
            <a:endParaRPr lang="de-DE" dirty="0" smtClean="0"/>
          </a:p>
          <a:p>
            <a:endParaRPr lang="de-DE" dirty="0"/>
          </a:p>
          <a:p>
            <a:r>
              <a:rPr lang="de-DE" dirty="0" smtClean="0"/>
              <a:t>???? Erweiterungsmöglichkeit  (Einschränkung der Suche, …)</a:t>
            </a:r>
          </a:p>
          <a:p>
            <a:endParaRPr lang="de-DE" dirty="0"/>
          </a:p>
        </p:txBody>
      </p:sp>
    </p:spTree>
    <p:extLst>
      <p:ext uri="{BB962C8B-B14F-4D97-AF65-F5344CB8AC3E}">
        <p14:creationId xmlns:p14="http://schemas.microsoft.com/office/powerpoint/2010/main" val="2923826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APPLICATION </a:t>
            </a:r>
            <a:r>
              <a:rPr lang="de-DE" dirty="0" err="1" smtClean="0"/>
              <a:t>of</a:t>
            </a:r>
            <a:r>
              <a:rPr lang="de-DE" dirty="0" smtClean="0"/>
              <a:t> Discovery Service </a:t>
            </a:r>
            <a:r>
              <a:rPr lang="de-DE" dirty="0" err="1" smtClean="0"/>
              <a:t>for</a:t>
            </a:r>
            <a:r>
              <a:rPr lang="de-DE" dirty="0" smtClean="0"/>
              <a:t> </a:t>
            </a:r>
            <a:endParaRPr lang="de-DE" dirty="0"/>
          </a:p>
        </p:txBody>
      </p:sp>
      <p:sp>
        <p:nvSpPr>
          <p:cNvPr id="3" name="Rechteck 2"/>
          <p:cNvSpPr/>
          <p:nvPr/>
        </p:nvSpPr>
        <p:spPr>
          <a:xfrm>
            <a:off x="566034" y="3176473"/>
            <a:ext cx="1733107"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Crawler</a:t>
            </a:r>
            <a:endParaRPr lang="de-DE" dirty="0"/>
          </a:p>
        </p:txBody>
      </p:sp>
      <p:sp>
        <p:nvSpPr>
          <p:cNvPr id="5" name="Rechteck 4"/>
          <p:cNvSpPr/>
          <p:nvPr/>
        </p:nvSpPr>
        <p:spPr>
          <a:xfrm>
            <a:off x="3415559" y="1876644"/>
            <a:ext cx="1733107"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Discovery</a:t>
            </a:r>
            <a:endParaRPr lang="de-DE" dirty="0"/>
          </a:p>
        </p:txBody>
      </p:sp>
      <p:cxnSp>
        <p:nvCxnSpPr>
          <p:cNvPr id="7" name="Gerade Verbindung mit Pfeil 6"/>
          <p:cNvCxnSpPr>
            <a:stCxn id="11" idx="1"/>
            <a:endCxn id="5" idx="2"/>
          </p:cNvCxnSpPr>
          <p:nvPr/>
        </p:nvCxnSpPr>
        <p:spPr>
          <a:xfrm flipH="1" flipV="1">
            <a:off x="4282113" y="2594341"/>
            <a:ext cx="53162" cy="563528"/>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8" name="Textfeld 7"/>
          <p:cNvSpPr txBox="1"/>
          <p:nvPr/>
        </p:nvSpPr>
        <p:spPr>
          <a:xfrm>
            <a:off x="4396537" y="2721932"/>
            <a:ext cx="752129" cy="307777"/>
          </a:xfrm>
          <a:prstGeom prst="rect">
            <a:avLst/>
          </a:prstGeom>
          <a:noFill/>
        </p:spPr>
        <p:txBody>
          <a:bodyPr wrap="none" rtlCol="0">
            <a:spAutoFit/>
          </a:bodyPr>
          <a:lstStyle/>
          <a:p>
            <a:r>
              <a:rPr lang="de-DE" sz="1400" dirty="0" smtClean="0"/>
              <a:t>Upload</a:t>
            </a:r>
          </a:p>
        </p:txBody>
      </p:sp>
      <p:sp>
        <p:nvSpPr>
          <p:cNvPr id="10" name="Rechteck 9"/>
          <p:cNvSpPr/>
          <p:nvPr/>
        </p:nvSpPr>
        <p:spPr>
          <a:xfrm>
            <a:off x="6807642" y="1876644"/>
            <a:ext cx="1733107"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´Frontend</a:t>
            </a:r>
            <a:endParaRPr lang="de-DE" dirty="0"/>
          </a:p>
        </p:txBody>
      </p:sp>
      <p:sp>
        <p:nvSpPr>
          <p:cNvPr id="11" name="Flussdiagramm: Magnetplattenspeicher 10"/>
          <p:cNvSpPr/>
          <p:nvPr/>
        </p:nvSpPr>
        <p:spPr>
          <a:xfrm>
            <a:off x="3415559" y="3157869"/>
            <a:ext cx="1839432" cy="797442"/>
          </a:xfrm>
          <a:prstGeom prst="flowChartMagneticDisk">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Database</a:t>
            </a:r>
            <a:endParaRPr lang="de-DE" dirty="0"/>
          </a:p>
        </p:txBody>
      </p:sp>
      <p:cxnSp>
        <p:nvCxnSpPr>
          <p:cNvPr id="15" name="Gerade Verbindung mit Pfeil 14"/>
          <p:cNvCxnSpPr>
            <a:stCxn id="3" idx="3"/>
            <a:endCxn id="11" idx="2"/>
          </p:cNvCxnSpPr>
          <p:nvPr/>
        </p:nvCxnSpPr>
        <p:spPr>
          <a:xfrm>
            <a:off x="2299141" y="3535322"/>
            <a:ext cx="1116418" cy="21268"/>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18" name="Textfeld 17"/>
          <p:cNvSpPr txBox="1"/>
          <p:nvPr/>
        </p:nvSpPr>
        <p:spPr>
          <a:xfrm>
            <a:off x="2481285" y="3586393"/>
            <a:ext cx="612668" cy="307777"/>
          </a:xfrm>
          <a:prstGeom prst="rect">
            <a:avLst/>
          </a:prstGeom>
          <a:noFill/>
        </p:spPr>
        <p:txBody>
          <a:bodyPr wrap="none" rtlCol="0">
            <a:spAutoFit/>
          </a:bodyPr>
          <a:lstStyle/>
          <a:p>
            <a:r>
              <a:rPr lang="de-DE" sz="1400" dirty="0" smtClean="0"/>
              <a:t>Store</a:t>
            </a:r>
          </a:p>
        </p:txBody>
      </p:sp>
      <p:sp>
        <p:nvSpPr>
          <p:cNvPr id="19" name="Textfeld 18"/>
          <p:cNvSpPr txBox="1"/>
          <p:nvPr/>
        </p:nvSpPr>
        <p:spPr>
          <a:xfrm>
            <a:off x="5617890" y="1889931"/>
            <a:ext cx="671980" cy="307777"/>
          </a:xfrm>
          <a:prstGeom prst="rect">
            <a:avLst/>
          </a:prstGeom>
          <a:noFill/>
        </p:spPr>
        <p:txBody>
          <a:bodyPr wrap="square" rtlCol="0">
            <a:spAutoFit/>
          </a:bodyPr>
          <a:lstStyle/>
          <a:p>
            <a:r>
              <a:rPr lang="de-DE" sz="1400" dirty="0" smtClean="0"/>
              <a:t>Query</a:t>
            </a:r>
          </a:p>
        </p:txBody>
      </p:sp>
      <p:cxnSp>
        <p:nvCxnSpPr>
          <p:cNvPr id="20" name="Gerade Verbindung mit Pfeil 19"/>
          <p:cNvCxnSpPr>
            <a:stCxn id="10" idx="1"/>
            <a:endCxn id="5" idx="3"/>
          </p:cNvCxnSpPr>
          <p:nvPr/>
        </p:nvCxnSpPr>
        <p:spPr>
          <a:xfrm flipH="1">
            <a:off x="5148666" y="2235493"/>
            <a:ext cx="1658976" cy="0"/>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Gerade Verbindung mit Pfeil 22"/>
          <p:cNvCxnSpPr/>
          <p:nvPr/>
        </p:nvCxnSpPr>
        <p:spPr>
          <a:xfrm>
            <a:off x="5151471" y="2466467"/>
            <a:ext cx="1656171" cy="0"/>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feld 25"/>
          <p:cNvSpPr txBox="1"/>
          <p:nvPr/>
        </p:nvSpPr>
        <p:spPr>
          <a:xfrm>
            <a:off x="5449877" y="2466467"/>
            <a:ext cx="1059357" cy="307777"/>
          </a:xfrm>
          <a:prstGeom prst="rect">
            <a:avLst/>
          </a:prstGeom>
          <a:noFill/>
        </p:spPr>
        <p:txBody>
          <a:bodyPr wrap="square" rtlCol="0">
            <a:spAutoFit/>
          </a:bodyPr>
          <a:lstStyle/>
          <a:p>
            <a:r>
              <a:rPr lang="de-DE" sz="1400" dirty="0" err="1" smtClean="0"/>
              <a:t>Result</a:t>
            </a:r>
            <a:r>
              <a:rPr lang="de-DE" sz="1400" dirty="0" smtClean="0"/>
              <a:t> List</a:t>
            </a:r>
          </a:p>
        </p:txBody>
      </p:sp>
      <p:cxnSp>
        <p:nvCxnSpPr>
          <p:cNvPr id="28" name="Gewinkelte Verbindung 27"/>
          <p:cNvCxnSpPr>
            <a:endCxn id="10" idx="2"/>
          </p:cNvCxnSpPr>
          <p:nvPr/>
        </p:nvCxnSpPr>
        <p:spPr>
          <a:xfrm flipV="1">
            <a:off x="5254991" y="2594341"/>
            <a:ext cx="2419205" cy="992052"/>
          </a:xfrm>
          <a:prstGeom prst="bentConnector2">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6194156" y="3556590"/>
            <a:ext cx="1480039" cy="307777"/>
          </a:xfrm>
          <a:prstGeom prst="rect">
            <a:avLst/>
          </a:prstGeom>
          <a:noFill/>
        </p:spPr>
        <p:txBody>
          <a:bodyPr wrap="square" rtlCol="0">
            <a:spAutoFit/>
          </a:bodyPr>
          <a:lstStyle/>
          <a:p>
            <a:r>
              <a:rPr lang="de-DE" sz="1400" dirty="0" smtClean="0"/>
              <a:t>Original File</a:t>
            </a:r>
          </a:p>
        </p:txBody>
      </p:sp>
      <p:sp>
        <p:nvSpPr>
          <p:cNvPr id="30" name="Textfeld 29"/>
          <p:cNvSpPr txBox="1"/>
          <p:nvPr/>
        </p:nvSpPr>
        <p:spPr>
          <a:xfrm>
            <a:off x="1318437" y="4603898"/>
            <a:ext cx="5545108" cy="369332"/>
          </a:xfrm>
          <a:prstGeom prst="rect">
            <a:avLst/>
          </a:prstGeom>
          <a:noFill/>
        </p:spPr>
        <p:txBody>
          <a:bodyPr wrap="none" rtlCol="0">
            <a:spAutoFit/>
          </a:bodyPr>
          <a:lstStyle/>
          <a:p>
            <a:r>
              <a:rPr lang="de-DE" dirty="0" err="1" smtClean="0"/>
              <a:t>Machine</a:t>
            </a:r>
            <a:r>
              <a:rPr lang="de-DE" dirty="0" smtClean="0"/>
              <a:t> Learning </a:t>
            </a:r>
            <a:r>
              <a:rPr lang="de-DE" dirty="0" err="1" smtClean="0"/>
              <a:t>for</a:t>
            </a:r>
            <a:r>
              <a:rPr lang="de-DE" dirty="0" smtClean="0"/>
              <a:t> </a:t>
            </a:r>
            <a:r>
              <a:rPr lang="de-DE" dirty="0" err="1" smtClean="0"/>
              <a:t>better</a:t>
            </a:r>
            <a:r>
              <a:rPr lang="de-DE" dirty="0" smtClean="0"/>
              <a:t> </a:t>
            </a:r>
            <a:r>
              <a:rPr lang="de-DE" dirty="0" err="1" smtClean="0"/>
              <a:t>index</a:t>
            </a:r>
            <a:r>
              <a:rPr lang="de-DE" dirty="0" smtClean="0"/>
              <a:t> </a:t>
            </a:r>
            <a:r>
              <a:rPr lang="de-DE" dirty="0" err="1" smtClean="0"/>
              <a:t>and</a:t>
            </a:r>
            <a:r>
              <a:rPr lang="de-DE" dirty="0" smtClean="0"/>
              <a:t> </a:t>
            </a:r>
            <a:r>
              <a:rPr lang="de-DE" dirty="0" err="1" smtClean="0"/>
              <a:t>better</a:t>
            </a:r>
            <a:r>
              <a:rPr lang="de-DE" dirty="0" smtClean="0"/>
              <a:t> </a:t>
            </a:r>
            <a:r>
              <a:rPr lang="de-DE" dirty="0" err="1" smtClean="0"/>
              <a:t>search</a:t>
            </a:r>
            <a:endParaRPr lang="de-DE" dirty="0" smtClean="0"/>
          </a:p>
        </p:txBody>
      </p:sp>
    </p:spTree>
    <p:extLst>
      <p:ext uri="{BB962C8B-B14F-4D97-AF65-F5344CB8AC3E}">
        <p14:creationId xmlns:p14="http://schemas.microsoft.com/office/powerpoint/2010/main" val="100230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APPLICATION USING NLU</a:t>
            </a:r>
            <a:endParaRPr lang="de-DE" dirty="0"/>
          </a:p>
        </p:txBody>
      </p:sp>
      <p:sp>
        <p:nvSpPr>
          <p:cNvPr id="3" name="Rechteck 2"/>
          <p:cNvSpPr/>
          <p:nvPr/>
        </p:nvSpPr>
        <p:spPr>
          <a:xfrm>
            <a:off x="566034" y="3176473"/>
            <a:ext cx="1124543"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Crawler</a:t>
            </a:r>
            <a:endParaRPr lang="de-DE" dirty="0"/>
          </a:p>
        </p:txBody>
      </p:sp>
      <p:sp>
        <p:nvSpPr>
          <p:cNvPr id="5" name="Rechteck 4"/>
          <p:cNvSpPr/>
          <p:nvPr/>
        </p:nvSpPr>
        <p:spPr>
          <a:xfrm>
            <a:off x="3093953" y="1271289"/>
            <a:ext cx="1733107"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NLU</a:t>
            </a:r>
            <a:endParaRPr lang="de-DE" dirty="0"/>
          </a:p>
        </p:txBody>
      </p:sp>
      <p:cxnSp>
        <p:nvCxnSpPr>
          <p:cNvPr id="7" name="Gerade Verbindung mit Pfeil 6"/>
          <p:cNvCxnSpPr>
            <a:stCxn id="11" idx="1"/>
            <a:endCxn id="24" idx="2"/>
          </p:cNvCxnSpPr>
          <p:nvPr/>
        </p:nvCxnSpPr>
        <p:spPr>
          <a:xfrm flipH="1" flipV="1">
            <a:off x="2252849" y="2655375"/>
            <a:ext cx="2082426" cy="502494"/>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Rechteck 9"/>
          <p:cNvSpPr/>
          <p:nvPr/>
        </p:nvSpPr>
        <p:spPr>
          <a:xfrm>
            <a:off x="6807642" y="1876644"/>
            <a:ext cx="1733107"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´Frontend</a:t>
            </a:r>
            <a:endParaRPr lang="de-DE" dirty="0"/>
          </a:p>
        </p:txBody>
      </p:sp>
      <p:sp>
        <p:nvSpPr>
          <p:cNvPr id="11" name="Flussdiagramm: Magnetplattenspeicher 10"/>
          <p:cNvSpPr/>
          <p:nvPr/>
        </p:nvSpPr>
        <p:spPr>
          <a:xfrm>
            <a:off x="3415559" y="3157869"/>
            <a:ext cx="1839432" cy="797442"/>
          </a:xfrm>
          <a:prstGeom prst="flowChartMagneticDisk">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Database</a:t>
            </a:r>
            <a:endParaRPr lang="de-DE" dirty="0"/>
          </a:p>
        </p:txBody>
      </p:sp>
      <p:cxnSp>
        <p:nvCxnSpPr>
          <p:cNvPr id="15" name="Gerade Verbindung mit Pfeil 14"/>
          <p:cNvCxnSpPr>
            <a:stCxn id="3" idx="3"/>
            <a:endCxn id="11" idx="2"/>
          </p:cNvCxnSpPr>
          <p:nvPr/>
        </p:nvCxnSpPr>
        <p:spPr>
          <a:xfrm>
            <a:off x="1690577" y="3535322"/>
            <a:ext cx="1724982" cy="21268"/>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18" name="Textfeld 17"/>
          <p:cNvSpPr txBox="1"/>
          <p:nvPr/>
        </p:nvSpPr>
        <p:spPr>
          <a:xfrm>
            <a:off x="2481285" y="3586393"/>
            <a:ext cx="612668" cy="307777"/>
          </a:xfrm>
          <a:prstGeom prst="rect">
            <a:avLst/>
          </a:prstGeom>
          <a:noFill/>
        </p:spPr>
        <p:txBody>
          <a:bodyPr wrap="none" rtlCol="0">
            <a:spAutoFit/>
          </a:bodyPr>
          <a:lstStyle/>
          <a:p>
            <a:r>
              <a:rPr lang="de-DE" sz="1400" dirty="0" smtClean="0"/>
              <a:t>Store</a:t>
            </a:r>
          </a:p>
        </p:txBody>
      </p:sp>
      <p:sp>
        <p:nvSpPr>
          <p:cNvPr id="19" name="Textfeld 18"/>
          <p:cNvSpPr txBox="1"/>
          <p:nvPr/>
        </p:nvSpPr>
        <p:spPr>
          <a:xfrm>
            <a:off x="5617890" y="1889931"/>
            <a:ext cx="671980" cy="307777"/>
          </a:xfrm>
          <a:prstGeom prst="rect">
            <a:avLst/>
          </a:prstGeom>
          <a:noFill/>
        </p:spPr>
        <p:txBody>
          <a:bodyPr wrap="square" rtlCol="0">
            <a:spAutoFit/>
          </a:bodyPr>
          <a:lstStyle/>
          <a:p>
            <a:r>
              <a:rPr lang="de-DE" sz="1400" dirty="0" smtClean="0"/>
              <a:t>Query</a:t>
            </a:r>
          </a:p>
        </p:txBody>
      </p:sp>
      <p:cxnSp>
        <p:nvCxnSpPr>
          <p:cNvPr id="20" name="Gerade Verbindung mit Pfeil 19"/>
          <p:cNvCxnSpPr>
            <a:stCxn id="10" idx="1"/>
          </p:cNvCxnSpPr>
          <p:nvPr/>
        </p:nvCxnSpPr>
        <p:spPr>
          <a:xfrm flipH="1">
            <a:off x="5348177" y="2235493"/>
            <a:ext cx="1459465" cy="61033"/>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Gerade Verbindung mit Pfeil 22"/>
          <p:cNvCxnSpPr/>
          <p:nvPr/>
        </p:nvCxnSpPr>
        <p:spPr>
          <a:xfrm>
            <a:off x="5151471" y="2466467"/>
            <a:ext cx="1656171" cy="0"/>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feld 25"/>
          <p:cNvSpPr txBox="1"/>
          <p:nvPr/>
        </p:nvSpPr>
        <p:spPr>
          <a:xfrm>
            <a:off x="5449877" y="2466467"/>
            <a:ext cx="1059357" cy="307777"/>
          </a:xfrm>
          <a:prstGeom prst="rect">
            <a:avLst/>
          </a:prstGeom>
          <a:noFill/>
        </p:spPr>
        <p:txBody>
          <a:bodyPr wrap="square" rtlCol="0">
            <a:spAutoFit/>
          </a:bodyPr>
          <a:lstStyle/>
          <a:p>
            <a:r>
              <a:rPr lang="de-DE" sz="1400" dirty="0" err="1" smtClean="0"/>
              <a:t>Result</a:t>
            </a:r>
            <a:r>
              <a:rPr lang="de-DE" sz="1400" dirty="0" smtClean="0"/>
              <a:t> List</a:t>
            </a:r>
          </a:p>
        </p:txBody>
      </p:sp>
      <p:cxnSp>
        <p:nvCxnSpPr>
          <p:cNvPr id="28" name="Gewinkelte Verbindung 27"/>
          <p:cNvCxnSpPr>
            <a:endCxn id="10" idx="2"/>
          </p:cNvCxnSpPr>
          <p:nvPr/>
        </p:nvCxnSpPr>
        <p:spPr>
          <a:xfrm flipV="1">
            <a:off x="5254991" y="2594341"/>
            <a:ext cx="2419205" cy="992052"/>
          </a:xfrm>
          <a:prstGeom prst="bentConnector2">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6194156" y="3556590"/>
            <a:ext cx="1480039" cy="307777"/>
          </a:xfrm>
          <a:prstGeom prst="rect">
            <a:avLst/>
          </a:prstGeom>
          <a:noFill/>
        </p:spPr>
        <p:txBody>
          <a:bodyPr wrap="square" rtlCol="0">
            <a:spAutoFit/>
          </a:bodyPr>
          <a:lstStyle/>
          <a:p>
            <a:r>
              <a:rPr lang="de-DE" sz="1400" dirty="0" smtClean="0"/>
              <a:t>Original File</a:t>
            </a:r>
          </a:p>
        </p:txBody>
      </p:sp>
      <p:cxnSp>
        <p:nvCxnSpPr>
          <p:cNvPr id="17" name="Gerade Verbindung mit Pfeil 16"/>
          <p:cNvCxnSpPr>
            <a:stCxn id="5" idx="2"/>
            <a:endCxn id="21" idx="2"/>
          </p:cNvCxnSpPr>
          <p:nvPr/>
        </p:nvCxnSpPr>
        <p:spPr>
          <a:xfrm>
            <a:off x="3960507" y="1988986"/>
            <a:ext cx="389957" cy="449855"/>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21" name="Flussdiagramm: Magnetplattenspeicher 20"/>
          <p:cNvSpPr/>
          <p:nvPr/>
        </p:nvSpPr>
        <p:spPr>
          <a:xfrm>
            <a:off x="4350464" y="2225953"/>
            <a:ext cx="1099413" cy="425776"/>
          </a:xfrm>
          <a:prstGeom prst="flowChartMagneticDisk">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Index</a:t>
            </a:r>
            <a:endParaRPr lang="de-DE" dirty="0"/>
          </a:p>
        </p:txBody>
      </p:sp>
      <p:sp>
        <p:nvSpPr>
          <p:cNvPr id="24" name="Rechteck 23"/>
          <p:cNvSpPr/>
          <p:nvPr/>
        </p:nvSpPr>
        <p:spPr>
          <a:xfrm>
            <a:off x="1690577" y="1937678"/>
            <a:ext cx="1124543" cy="7176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err="1" smtClean="0"/>
              <a:t>Pre-process</a:t>
            </a:r>
            <a:endParaRPr lang="de-DE" dirty="0"/>
          </a:p>
        </p:txBody>
      </p:sp>
      <p:cxnSp>
        <p:nvCxnSpPr>
          <p:cNvPr id="27" name="Gerade Verbindung mit Pfeil 26"/>
          <p:cNvCxnSpPr>
            <a:stCxn id="24" idx="3"/>
            <a:endCxn id="5" idx="1"/>
          </p:cNvCxnSpPr>
          <p:nvPr/>
        </p:nvCxnSpPr>
        <p:spPr>
          <a:xfrm flipV="1">
            <a:off x="2815120" y="1630138"/>
            <a:ext cx="278833" cy="666389"/>
          </a:xfrm>
          <a:prstGeom prst="straightConnector1">
            <a:avLst/>
          </a:prstGeom>
          <a:ln>
            <a:solidFill>
              <a:srgbClr val="FFFFFF"/>
            </a:solidFill>
            <a:tailEnd type="arrow"/>
          </a:ln>
          <a:effectLst/>
        </p:spPr>
        <p:style>
          <a:lnRef idx="2">
            <a:schemeClr val="accent1"/>
          </a:lnRef>
          <a:fillRef idx="0">
            <a:schemeClr val="accent1"/>
          </a:fillRef>
          <a:effectRef idx="1">
            <a:schemeClr val="accent1"/>
          </a:effectRef>
          <a:fontRef idx="minor">
            <a:schemeClr val="tx1"/>
          </a:fontRef>
        </p:style>
      </p:cxnSp>
      <p:sp>
        <p:nvSpPr>
          <p:cNvPr id="42" name="Textfeld 41"/>
          <p:cNvSpPr txBox="1"/>
          <p:nvPr/>
        </p:nvSpPr>
        <p:spPr>
          <a:xfrm>
            <a:off x="1318437" y="4603898"/>
            <a:ext cx="6199133" cy="369332"/>
          </a:xfrm>
          <a:prstGeom prst="rect">
            <a:avLst/>
          </a:prstGeom>
          <a:noFill/>
        </p:spPr>
        <p:txBody>
          <a:bodyPr wrap="none" rtlCol="0">
            <a:spAutoFit/>
          </a:bodyPr>
          <a:lstStyle/>
          <a:p>
            <a:r>
              <a:rPr lang="de-DE" dirty="0" err="1" smtClean="0"/>
              <a:t>Machine</a:t>
            </a:r>
            <a:r>
              <a:rPr lang="de-DE" dirty="0" smtClean="0"/>
              <a:t> Learning </a:t>
            </a:r>
            <a:r>
              <a:rPr lang="de-DE" dirty="0" err="1" smtClean="0"/>
              <a:t>for</a:t>
            </a:r>
            <a:r>
              <a:rPr lang="de-DE" dirty="0" smtClean="0"/>
              <a:t> </a:t>
            </a:r>
            <a:r>
              <a:rPr lang="de-DE" dirty="0" err="1" smtClean="0"/>
              <a:t>better</a:t>
            </a:r>
            <a:r>
              <a:rPr lang="de-DE" dirty="0" smtClean="0"/>
              <a:t> </a:t>
            </a:r>
            <a:r>
              <a:rPr lang="de-DE" dirty="0" err="1" smtClean="0"/>
              <a:t>index</a:t>
            </a:r>
            <a:r>
              <a:rPr lang="de-DE" dirty="0" smtClean="0"/>
              <a:t>, but not </a:t>
            </a:r>
            <a:r>
              <a:rPr lang="de-DE" dirty="0" err="1" smtClean="0"/>
              <a:t>for</a:t>
            </a:r>
            <a:r>
              <a:rPr lang="de-DE" dirty="0" smtClean="0"/>
              <a:t> </a:t>
            </a:r>
            <a:r>
              <a:rPr lang="de-DE" dirty="0" err="1" smtClean="0"/>
              <a:t>better</a:t>
            </a:r>
            <a:r>
              <a:rPr lang="de-DE" dirty="0" smtClean="0"/>
              <a:t> </a:t>
            </a:r>
            <a:r>
              <a:rPr lang="de-DE" dirty="0" err="1" smtClean="0"/>
              <a:t>search</a:t>
            </a:r>
            <a:endParaRPr lang="de-DE" dirty="0" smtClean="0"/>
          </a:p>
        </p:txBody>
      </p:sp>
    </p:spTree>
    <p:extLst>
      <p:ext uri="{BB962C8B-B14F-4D97-AF65-F5344CB8AC3E}">
        <p14:creationId xmlns:p14="http://schemas.microsoft.com/office/powerpoint/2010/main" val="1705811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Anacredit</a:t>
            </a:r>
            <a:r>
              <a:rPr lang="de-DE" dirty="0" smtClean="0"/>
              <a:t> Case 1</a:t>
            </a:r>
            <a:endParaRPr lang="de-DE" dirty="0"/>
          </a:p>
        </p:txBody>
      </p:sp>
      <p:sp>
        <p:nvSpPr>
          <p:cNvPr id="3" name="Untertitel 2"/>
          <p:cNvSpPr>
            <a:spLocks noGrp="1"/>
          </p:cNvSpPr>
          <p:nvPr>
            <p:ph type="subTitle" idx="1"/>
          </p:nvPr>
        </p:nvSpPr>
        <p:spPr/>
        <p:txBody>
          <a:bodyPr/>
          <a:lstStyle/>
          <a:p>
            <a:endParaRPr lang="de-DE"/>
          </a:p>
        </p:txBody>
      </p:sp>
      <p:sp>
        <p:nvSpPr>
          <p:cNvPr id="4" name="Inhaltsplatzhalter 3"/>
          <p:cNvSpPr>
            <a:spLocks noGrp="1"/>
          </p:cNvSpPr>
          <p:nvPr>
            <p:ph idx="10"/>
          </p:nvPr>
        </p:nvSpPr>
        <p:spPr/>
        <p:txBody>
          <a:bodyPr/>
          <a:lstStyle/>
          <a:p>
            <a:r>
              <a:rPr lang="de-DE" dirty="0" err="1" smtClean="0"/>
              <a:t>Crawled</a:t>
            </a:r>
            <a:r>
              <a:rPr lang="de-DE" dirty="0" smtClean="0"/>
              <a:t> </a:t>
            </a:r>
            <a:r>
              <a:rPr lang="de-DE" dirty="0" err="1" smtClean="0"/>
              <a:t>Documents</a:t>
            </a:r>
            <a:r>
              <a:rPr lang="de-DE" dirty="0"/>
              <a:t>: </a:t>
            </a:r>
            <a:r>
              <a:rPr lang="de-DE" dirty="0">
                <a:hlinkClick r:id="rId2"/>
              </a:rPr>
              <a:t>https://www.bundesbank.de/Redaktion/DE/Downloads/Service/Meldewesen/Bankenstatistik/Anacredit/anacredit_richtlinien_kreditdatenstatistik.pdf?__</a:t>
            </a:r>
            <a:r>
              <a:rPr lang="de-DE" dirty="0" smtClean="0">
                <a:hlinkClick r:id="rId2"/>
              </a:rPr>
              <a:t>blob=publicationFile</a:t>
            </a:r>
            <a:endParaRPr lang="de-DE" dirty="0" smtClean="0"/>
          </a:p>
          <a:p>
            <a:r>
              <a:rPr lang="de-DE" dirty="0">
                <a:hlinkClick r:id="rId3"/>
              </a:rPr>
              <a:t>https://www.bundesbank.de/Redaktion/DE/Downloads/Service/Meldewesen/Bankenstatistik/Anacredit/anacredit_meldeschema_erlaeuterungen.pdf?__</a:t>
            </a:r>
            <a:r>
              <a:rPr lang="de-DE" dirty="0" smtClean="0">
                <a:hlinkClick r:id="rId3"/>
              </a:rPr>
              <a:t>blob=publicationFile</a:t>
            </a:r>
            <a:endParaRPr lang="de-DE" dirty="0" smtClean="0"/>
          </a:p>
          <a:p>
            <a:r>
              <a:rPr lang="de-DE" dirty="0">
                <a:hlinkClick r:id="rId4"/>
              </a:rPr>
              <a:t>https://www.bundesbank.de/Redaktion/DE/Downloads/Service/Meldewesen/Bankenstatistik/Anacredit/anacredit_meldeschema_stammdaten.pdf?__</a:t>
            </a:r>
            <a:r>
              <a:rPr lang="de-DE" dirty="0" smtClean="0">
                <a:hlinkClick r:id="rId4"/>
              </a:rPr>
              <a:t>blob=publicationFile</a:t>
            </a:r>
            <a:r>
              <a:rPr lang="de-DE" dirty="0" smtClean="0"/>
              <a:t> </a:t>
            </a:r>
            <a:endParaRPr lang="de-DE" dirty="0"/>
          </a:p>
          <a:p>
            <a:endParaRPr lang="de-DE" dirty="0"/>
          </a:p>
        </p:txBody>
      </p:sp>
    </p:spTree>
    <p:extLst>
      <p:ext uri="{BB962C8B-B14F-4D97-AF65-F5344CB8AC3E}">
        <p14:creationId xmlns:p14="http://schemas.microsoft.com/office/powerpoint/2010/main" val="3482649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Anacredit</a:t>
            </a:r>
            <a:r>
              <a:rPr lang="de-DE" dirty="0" smtClean="0"/>
              <a:t> Case 2</a:t>
            </a:r>
            <a:endParaRPr lang="de-DE" dirty="0"/>
          </a:p>
        </p:txBody>
      </p:sp>
      <p:sp>
        <p:nvSpPr>
          <p:cNvPr id="3" name="Untertitel 2"/>
          <p:cNvSpPr>
            <a:spLocks noGrp="1"/>
          </p:cNvSpPr>
          <p:nvPr>
            <p:ph type="subTitle" idx="1"/>
          </p:nvPr>
        </p:nvSpPr>
        <p:spPr/>
        <p:txBody>
          <a:bodyPr/>
          <a:lstStyle/>
          <a:p>
            <a:r>
              <a:rPr lang="de-DE" dirty="0"/>
              <a:t>Suche nach „Rechtsform“</a:t>
            </a:r>
          </a:p>
        </p:txBody>
      </p:sp>
      <p:sp>
        <p:nvSpPr>
          <p:cNvPr id="4" name="Inhaltsplatzhalter 3"/>
          <p:cNvSpPr>
            <a:spLocks noGrp="1"/>
          </p:cNvSpPr>
          <p:nvPr>
            <p:ph idx="10"/>
          </p:nvPr>
        </p:nvSpPr>
        <p:spPr>
          <a:xfrm>
            <a:off x="475657" y="1148805"/>
            <a:ext cx="4904417" cy="3550786"/>
          </a:xfrm>
        </p:spPr>
        <p:txBody>
          <a:bodyPr/>
          <a:lstStyle/>
          <a:p>
            <a:r>
              <a:rPr lang="de-DE" dirty="0" smtClean="0"/>
              <a:t>-&gt; Datenfeld Rechtsform, als Teil von </a:t>
            </a:r>
            <a:r>
              <a:rPr lang="de-DE" dirty="0"/>
              <a:t>anacredit_richtlinien_kreditdatenstatistik.pdf</a:t>
            </a:r>
            <a:r>
              <a:rPr lang="de-DE" dirty="0" smtClean="0"/>
              <a:t> </a:t>
            </a:r>
            <a:endParaRPr lang="de-DE"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3325" y="1752498"/>
            <a:ext cx="4125456" cy="2413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944" y="3060257"/>
            <a:ext cx="4940300" cy="50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944" y="3759200"/>
            <a:ext cx="5295900" cy="81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7555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Anacredit</a:t>
            </a:r>
            <a:r>
              <a:rPr lang="de-DE" dirty="0" smtClean="0"/>
              <a:t> Case 3</a:t>
            </a:r>
            <a:endParaRPr lang="de-DE" dirty="0"/>
          </a:p>
        </p:txBody>
      </p:sp>
      <p:sp>
        <p:nvSpPr>
          <p:cNvPr id="3" name="Untertitel 2"/>
          <p:cNvSpPr>
            <a:spLocks noGrp="1"/>
          </p:cNvSpPr>
          <p:nvPr>
            <p:ph type="subTitle" idx="1"/>
          </p:nvPr>
        </p:nvSpPr>
        <p:spPr/>
        <p:txBody>
          <a:bodyPr/>
          <a:lstStyle/>
          <a:p>
            <a:r>
              <a:rPr lang="de-DE" dirty="0"/>
              <a:t>Suche nach Änderungen Bei Rechtsform</a:t>
            </a:r>
          </a:p>
        </p:txBody>
      </p:sp>
      <p:sp>
        <p:nvSpPr>
          <p:cNvPr id="4" name="Inhaltsplatzhalter 3"/>
          <p:cNvSpPr>
            <a:spLocks noGrp="1"/>
          </p:cNvSpPr>
          <p:nvPr>
            <p:ph idx="10"/>
          </p:nvPr>
        </p:nvSpPr>
        <p:spPr/>
        <p:txBody>
          <a:bodyPr/>
          <a:lstStyle/>
          <a:p>
            <a:r>
              <a:rPr lang="de-DE" dirty="0"/>
              <a:t>anacredit_richtlinien_kreditdatenstatistik.pdf</a:t>
            </a:r>
          </a:p>
        </p:txBody>
      </p:sp>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630" y="2120863"/>
            <a:ext cx="7081868" cy="1936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hteck 4"/>
          <p:cNvSpPr/>
          <p:nvPr/>
        </p:nvSpPr>
        <p:spPr>
          <a:xfrm>
            <a:off x="3549650" y="3543300"/>
            <a:ext cx="971550" cy="234950"/>
          </a:xfrm>
          <a:prstGeom prst="rect">
            <a:avLst/>
          </a:prstGeom>
          <a:no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255185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Anacredit</a:t>
            </a:r>
            <a:r>
              <a:rPr lang="de-DE" dirty="0" smtClean="0"/>
              <a:t> Case 4</a:t>
            </a:r>
            <a:endParaRPr lang="de-DE" dirty="0"/>
          </a:p>
        </p:txBody>
      </p:sp>
      <p:sp>
        <p:nvSpPr>
          <p:cNvPr id="3" name="Untertitel 2"/>
          <p:cNvSpPr>
            <a:spLocks noGrp="1"/>
          </p:cNvSpPr>
          <p:nvPr>
            <p:ph type="subTitle" idx="1"/>
          </p:nvPr>
        </p:nvSpPr>
        <p:spPr/>
        <p:txBody>
          <a:bodyPr/>
          <a:lstStyle/>
          <a:p>
            <a:r>
              <a:rPr lang="de-DE" dirty="0" smtClean="0"/>
              <a:t>Änderungen Seit Mai 2017</a:t>
            </a:r>
            <a:endParaRPr lang="de-DE" dirty="0"/>
          </a:p>
        </p:txBody>
      </p:sp>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852" y="1350336"/>
            <a:ext cx="7894451" cy="2158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hteck 8"/>
          <p:cNvSpPr/>
          <p:nvPr/>
        </p:nvSpPr>
        <p:spPr>
          <a:xfrm>
            <a:off x="1524000" y="1369386"/>
            <a:ext cx="1085850" cy="234950"/>
          </a:xfrm>
          <a:prstGeom prst="rect">
            <a:avLst/>
          </a:prstGeom>
          <a:no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410460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Anacredit</a:t>
            </a:r>
            <a:r>
              <a:rPr lang="de-DE" dirty="0" smtClean="0"/>
              <a:t> CASE 5</a:t>
            </a:r>
            <a:endParaRPr lang="de-DE" dirty="0"/>
          </a:p>
        </p:txBody>
      </p:sp>
      <p:sp>
        <p:nvSpPr>
          <p:cNvPr id="3" name="Untertitel 2"/>
          <p:cNvSpPr>
            <a:spLocks noGrp="1"/>
          </p:cNvSpPr>
          <p:nvPr>
            <p:ph type="subTitle" idx="1"/>
          </p:nvPr>
        </p:nvSpPr>
        <p:spPr/>
        <p:txBody>
          <a:bodyPr/>
          <a:lstStyle/>
          <a:p>
            <a:r>
              <a:rPr lang="de-DE" dirty="0" smtClean="0"/>
              <a:t>Datenfelder</a:t>
            </a:r>
            <a:endParaRPr lang="de-DE" dirty="0"/>
          </a:p>
        </p:txBody>
      </p:sp>
      <p:sp>
        <p:nvSpPr>
          <p:cNvPr id="4" name="Inhaltsplatzhalter 3"/>
          <p:cNvSpPr>
            <a:spLocks noGrp="1"/>
          </p:cNvSpPr>
          <p:nvPr>
            <p:ph idx="10"/>
          </p:nvPr>
        </p:nvSpPr>
        <p:spPr/>
        <p:txBody>
          <a:bodyPr/>
          <a:lstStyle/>
          <a:p>
            <a:r>
              <a:rPr lang="de-DE" dirty="0"/>
              <a:t>&lt;</a:t>
            </a:r>
            <a:r>
              <a:rPr lang="de-DE" dirty="0" smtClean="0"/>
              <a:t>Datenfeld&gt;</a:t>
            </a:r>
          </a:p>
          <a:p>
            <a:r>
              <a:rPr lang="de-DE" dirty="0"/>
              <a:t>&lt;</a:t>
            </a:r>
            <a:r>
              <a:rPr lang="de-DE" dirty="0" smtClean="0"/>
              <a:t>Zeitpunkt der Veröffentlichung&gt;</a:t>
            </a:r>
            <a:endParaRPr lang="de-DE" dirty="0"/>
          </a:p>
        </p:txBody>
      </p:sp>
    </p:spTree>
    <p:extLst>
      <p:ext uri="{BB962C8B-B14F-4D97-AF65-F5344CB8AC3E}">
        <p14:creationId xmlns:p14="http://schemas.microsoft.com/office/powerpoint/2010/main" val="1086319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CAsE</a:t>
            </a:r>
            <a:r>
              <a:rPr lang="de-DE" dirty="0" smtClean="0"/>
              <a:t> „Investment“</a:t>
            </a:r>
            <a:endParaRPr lang="de-DE" dirty="0"/>
          </a:p>
        </p:txBody>
      </p:sp>
      <p:sp>
        <p:nvSpPr>
          <p:cNvPr id="3" name="Untertitel 2"/>
          <p:cNvSpPr>
            <a:spLocks noGrp="1"/>
          </p:cNvSpPr>
          <p:nvPr>
            <p:ph type="subTitle" idx="1"/>
          </p:nvPr>
        </p:nvSpPr>
        <p:spPr/>
        <p:txBody>
          <a:bodyPr/>
          <a:lstStyle/>
          <a:p>
            <a:r>
              <a:rPr lang="de-DE" dirty="0"/>
              <a:t>Schnelle Einsicht in Geschäftsberichte </a:t>
            </a:r>
            <a:r>
              <a:rPr lang="de-DE" dirty="0" smtClean="0"/>
              <a:t>erlangen</a:t>
            </a:r>
            <a:endParaRPr lang="de-DE" dirty="0"/>
          </a:p>
        </p:txBody>
      </p:sp>
      <p:sp>
        <p:nvSpPr>
          <p:cNvPr id="11" name="Titel 14">
            <a:extLst>
              <a:ext uri="{FF2B5EF4-FFF2-40B4-BE49-F238E27FC236}">
                <a16:creationId xmlns:a16="http://schemas.microsoft.com/office/drawing/2014/main" xmlns="" id="{D9D272F2-E2A2-324D-B979-F2D1A41251D9}"/>
              </a:ext>
            </a:extLst>
          </p:cNvPr>
          <p:cNvSpPr txBox="1">
            <a:spLocks/>
          </p:cNvSpPr>
          <p:nvPr/>
        </p:nvSpPr>
        <p:spPr>
          <a:xfrm>
            <a:off x="626343" y="279860"/>
            <a:ext cx="7968163" cy="266461"/>
          </a:xfrm>
          <a:prstGeom prst="rect">
            <a:avLst/>
          </a:prstGeom>
        </p:spPr>
        <p:txBody>
          <a:bodyPr vert="horz" lIns="0" tIns="0" rIns="0" bIns="0" rtlCol="0" anchor="t" anchorCtr="0">
            <a:noAutofit/>
          </a:bodyPr>
          <a:lstStyle>
            <a:lvl1pPr algn="ctr" defTabSz="914400" rtl="0" eaLnBrk="1" latinLnBrk="0" hangingPunct="1">
              <a:lnSpc>
                <a:spcPct val="80000"/>
              </a:lnSpc>
              <a:spcBef>
                <a:spcPct val="0"/>
              </a:spcBef>
              <a:buNone/>
              <a:defRPr sz="3200" kern="1200" cap="all" baseline="0">
                <a:solidFill>
                  <a:schemeClr val="tx1"/>
                </a:solidFill>
                <a:latin typeface="Arial Black" panose="020B0A04020102020204" pitchFamily="34" charset="0"/>
                <a:ea typeface="+mj-ea"/>
                <a:cs typeface="Arial" panose="020B0604020202020204" pitchFamily="34" charset="0"/>
              </a:defRPr>
            </a:lvl1pPr>
          </a:lstStyle>
          <a:p>
            <a:r>
              <a:rPr lang="de-DE" sz="2400" smtClean="0"/>
              <a:t/>
            </a:r>
            <a:br>
              <a:rPr lang="de-DE" sz="2400" smtClean="0"/>
            </a:br>
            <a:r>
              <a:rPr lang="de-DE" sz="2400" smtClean="0"/>
              <a:t/>
            </a:r>
            <a:br>
              <a:rPr lang="de-DE" sz="2400" smtClean="0"/>
            </a:br>
            <a:endParaRPr lang="de-DE" sz="2400" dirty="0"/>
          </a:p>
        </p:txBody>
      </p:sp>
      <p:pic>
        <p:nvPicPr>
          <p:cNvPr id="1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494" y="1157097"/>
            <a:ext cx="2994042" cy="16383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8523" y="1557225"/>
            <a:ext cx="3461586" cy="17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396" y="3241762"/>
            <a:ext cx="2619588" cy="17973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Textfeld 14"/>
          <p:cNvSpPr txBox="1"/>
          <p:nvPr/>
        </p:nvSpPr>
        <p:spPr>
          <a:xfrm>
            <a:off x="415663" y="787765"/>
            <a:ext cx="712952" cy="369332"/>
          </a:xfrm>
          <a:prstGeom prst="rect">
            <a:avLst/>
          </a:prstGeom>
          <a:noFill/>
        </p:spPr>
        <p:txBody>
          <a:bodyPr wrap="none" rtlCol="0">
            <a:spAutoFit/>
          </a:bodyPr>
          <a:lstStyle/>
          <a:p>
            <a:r>
              <a:rPr lang="de-DE" dirty="0" smtClean="0"/>
              <a:t>Bayer</a:t>
            </a:r>
            <a:endParaRPr lang="de-DE" dirty="0"/>
          </a:p>
        </p:txBody>
      </p:sp>
      <p:sp>
        <p:nvSpPr>
          <p:cNvPr id="16" name="Textfeld 15"/>
          <p:cNvSpPr txBox="1"/>
          <p:nvPr/>
        </p:nvSpPr>
        <p:spPr>
          <a:xfrm>
            <a:off x="4401788" y="1157097"/>
            <a:ext cx="882549" cy="369332"/>
          </a:xfrm>
          <a:prstGeom prst="rect">
            <a:avLst/>
          </a:prstGeom>
          <a:noFill/>
        </p:spPr>
        <p:txBody>
          <a:bodyPr wrap="none" rtlCol="0">
            <a:spAutoFit/>
          </a:bodyPr>
          <a:lstStyle/>
          <a:p>
            <a:r>
              <a:rPr lang="de-DE" dirty="0" smtClean="0"/>
              <a:t>Wacker</a:t>
            </a:r>
            <a:endParaRPr lang="de-DE" dirty="0"/>
          </a:p>
        </p:txBody>
      </p:sp>
      <p:sp>
        <p:nvSpPr>
          <p:cNvPr id="17" name="Textfeld 16"/>
          <p:cNvSpPr txBox="1"/>
          <p:nvPr/>
        </p:nvSpPr>
        <p:spPr>
          <a:xfrm>
            <a:off x="221494" y="2872430"/>
            <a:ext cx="652102" cy="369332"/>
          </a:xfrm>
          <a:prstGeom prst="rect">
            <a:avLst/>
          </a:prstGeom>
          <a:noFill/>
        </p:spPr>
        <p:txBody>
          <a:bodyPr wrap="none" rtlCol="0">
            <a:spAutoFit/>
          </a:bodyPr>
          <a:lstStyle/>
          <a:p>
            <a:r>
              <a:rPr lang="de-DE" dirty="0" smtClean="0"/>
              <a:t>BASF</a:t>
            </a:r>
            <a:endParaRPr lang="de-DE" dirty="0"/>
          </a:p>
        </p:txBody>
      </p:sp>
      <p:sp>
        <p:nvSpPr>
          <p:cNvPr id="18" name="Textfeld 17"/>
          <p:cNvSpPr txBox="1"/>
          <p:nvPr/>
        </p:nvSpPr>
        <p:spPr>
          <a:xfrm>
            <a:off x="4708427" y="3582685"/>
            <a:ext cx="3938001" cy="1200329"/>
          </a:xfrm>
          <a:prstGeom prst="rect">
            <a:avLst/>
          </a:prstGeom>
          <a:noFill/>
        </p:spPr>
        <p:txBody>
          <a:bodyPr wrap="none" rtlCol="0">
            <a:spAutoFit/>
          </a:bodyPr>
          <a:lstStyle/>
          <a:p>
            <a:r>
              <a:rPr lang="de-DE" dirty="0" smtClean="0"/>
              <a:t>Weitere Möglichkeiten Volltextsuche:</a:t>
            </a:r>
          </a:p>
          <a:p>
            <a:r>
              <a:rPr lang="de-DE" dirty="0" smtClean="0"/>
              <a:t>Dividende</a:t>
            </a:r>
          </a:p>
          <a:p>
            <a:r>
              <a:rPr lang="de-DE" dirty="0" smtClean="0"/>
              <a:t>Ausschüttung</a:t>
            </a:r>
          </a:p>
          <a:p>
            <a:r>
              <a:rPr lang="de-DE" dirty="0" smtClean="0"/>
              <a:t>Übernahmen</a:t>
            </a:r>
            <a:endParaRPr lang="de-DE" dirty="0"/>
          </a:p>
        </p:txBody>
      </p:sp>
    </p:spTree>
    <p:extLst>
      <p:ext uri="{BB962C8B-B14F-4D97-AF65-F5344CB8AC3E}">
        <p14:creationId xmlns:p14="http://schemas.microsoft.com/office/powerpoint/2010/main" val="3745718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p:cNvSpPr txBox="1"/>
          <p:nvPr/>
        </p:nvSpPr>
        <p:spPr>
          <a:xfrm>
            <a:off x="395536" y="265398"/>
            <a:ext cx="2057797" cy="73866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DE" dirty="0" smtClean="0"/>
              <a:t>Watson </a:t>
            </a:r>
            <a:r>
              <a:rPr lang="de-DE" dirty="0" err="1" smtClean="0"/>
              <a:t>Assistant</a:t>
            </a:r>
            <a:r>
              <a:rPr lang="de-DE" dirty="0" smtClean="0"/>
              <a:t> </a:t>
            </a:r>
            <a:r>
              <a:rPr lang="de-DE" sz="1200" dirty="0" smtClean="0"/>
              <a:t>(ex. </a:t>
            </a:r>
            <a:r>
              <a:rPr lang="de-DE" sz="1200" dirty="0" err="1" smtClean="0"/>
              <a:t>Conversations</a:t>
            </a:r>
            <a:r>
              <a:rPr lang="de-DE" sz="1200" dirty="0" smtClean="0"/>
              <a:t>, ex. Dialog)</a:t>
            </a:r>
            <a:endParaRPr lang="de-DE" dirty="0"/>
          </a:p>
        </p:txBody>
      </p:sp>
      <p:sp>
        <p:nvSpPr>
          <p:cNvPr id="5" name="Textfeld 4"/>
          <p:cNvSpPr txBox="1"/>
          <p:nvPr/>
        </p:nvSpPr>
        <p:spPr>
          <a:xfrm>
            <a:off x="395535" y="1185223"/>
            <a:ext cx="158417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DE" dirty="0" smtClean="0"/>
              <a:t>Discovery</a:t>
            </a:r>
            <a:endParaRPr lang="de-DE" dirty="0"/>
          </a:p>
        </p:txBody>
      </p:sp>
      <p:sp>
        <p:nvSpPr>
          <p:cNvPr id="6" name="Textfeld 5"/>
          <p:cNvSpPr txBox="1"/>
          <p:nvPr/>
        </p:nvSpPr>
        <p:spPr>
          <a:xfrm>
            <a:off x="2411760" y="1551385"/>
            <a:ext cx="1584176" cy="64633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DE" dirty="0" smtClean="0"/>
              <a:t>Knowledge Studio</a:t>
            </a:r>
            <a:endParaRPr lang="de-DE" dirty="0"/>
          </a:p>
        </p:txBody>
      </p:sp>
      <p:sp>
        <p:nvSpPr>
          <p:cNvPr id="7" name="Textfeld 6"/>
          <p:cNvSpPr txBox="1"/>
          <p:nvPr/>
        </p:nvSpPr>
        <p:spPr>
          <a:xfrm>
            <a:off x="107504" y="3975907"/>
            <a:ext cx="1584176" cy="646331"/>
          </a:xfrm>
          <a:prstGeom prst="rect">
            <a:avLst/>
          </a:prstGeom>
          <a:noFill/>
        </p:spPr>
        <p:txBody>
          <a:bodyPr wrap="square" rtlCol="0">
            <a:spAutoFit/>
          </a:bodyPr>
          <a:lstStyle/>
          <a:p>
            <a:r>
              <a:rPr lang="de-DE" dirty="0" smtClean="0"/>
              <a:t>Language </a:t>
            </a:r>
            <a:r>
              <a:rPr lang="de-DE" dirty="0" err="1" smtClean="0"/>
              <a:t>Translator</a:t>
            </a:r>
            <a:endParaRPr lang="de-DE" dirty="0"/>
          </a:p>
        </p:txBody>
      </p:sp>
      <p:sp>
        <p:nvSpPr>
          <p:cNvPr id="8" name="Textfeld 7"/>
          <p:cNvSpPr txBox="1"/>
          <p:nvPr/>
        </p:nvSpPr>
        <p:spPr>
          <a:xfrm>
            <a:off x="6948264" y="1038895"/>
            <a:ext cx="1584176" cy="646331"/>
          </a:xfrm>
          <a:prstGeom prst="rect">
            <a:avLst/>
          </a:prstGeom>
          <a:noFill/>
        </p:spPr>
        <p:txBody>
          <a:bodyPr wrap="square" rtlCol="0">
            <a:spAutoFit/>
          </a:bodyPr>
          <a:lstStyle/>
          <a:p>
            <a:r>
              <a:rPr lang="de-DE" dirty="0" smtClean="0"/>
              <a:t>Knowledge </a:t>
            </a:r>
            <a:r>
              <a:rPr lang="de-DE" dirty="0" err="1" smtClean="0"/>
              <a:t>Catalog</a:t>
            </a:r>
            <a:endParaRPr lang="de-DE" dirty="0"/>
          </a:p>
        </p:txBody>
      </p:sp>
      <p:sp>
        <p:nvSpPr>
          <p:cNvPr id="9" name="Textfeld 8"/>
          <p:cNvSpPr txBox="1"/>
          <p:nvPr/>
        </p:nvSpPr>
        <p:spPr>
          <a:xfrm>
            <a:off x="2453333" y="3975907"/>
            <a:ext cx="1584176" cy="646331"/>
          </a:xfrm>
          <a:prstGeom prst="rect">
            <a:avLst/>
          </a:prstGeom>
          <a:noFill/>
        </p:spPr>
        <p:txBody>
          <a:bodyPr wrap="square" rtlCol="0">
            <a:spAutoFit/>
          </a:bodyPr>
          <a:lstStyle/>
          <a:p>
            <a:r>
              <a:rPr lang="de-DE" dirty="0" err="1" smtClean="0"/>
              <a:t>Machine</a:t>
            </a:r>
            <a:r>
              <a:rPr lang="de-DE" dirty="0" smtClean="0"/>
              <a:t> Learning</a:t>
            </a:r>
            <a:endParaRPr lang="de-DE" dirty="0"/>
          </a:p>
        </p:txBody>
      </p:sp>
      <p:sp>
        <p:nvSpPr>
          <p:cNvPr id="10" name="Textfeld 9"/>
          <p:cNvSpPr txBox="1"/>
          <p:nvPr/>
        </p:nvSpPr>
        <p:spPr>
          <a:xfrm>
            <a:off x="4499992" y="4000291"/>
            <a:ext cx="1584176" cy="923330"/>
          </a:xfrm>
          <a:prstGeom prst="rect">
            <a:avLst/>
          </a:prstGeom>
          <a:noFill/>
        </p:spPr>
        <p:txBody>
          <a:bodyPr wrap="square" rtlCol="0">
            <a:spAutoFit/>
          </a:bodyPr>
          <a:lstStyle/>
          <a:p>
            <a:r>
              <a:rPr lang="de-DE" dirty="0" smtClean="0"/>
              <a:t>Natural Language </a:t>
            </a:r>
            <a:r>
              <a:rPr lang="de-DE" dirty="0" err="1" smtClean="0"/>
              <a:t>Classifier</a:t>
            </a:r>
            <a:endParaRPr lang="de-DE" dirty="0"/>
          </a:p>
        </p:txBody>
      </p:sp>
      <p:sp>
        <p:nvSpPr>
          <p:cNvPr id="11" name="Textfeld 10"/>
          <p:cNvSpPr txBox="1"/>
          <p:nvPr/>
        </p:nvSpPr>
        <p:spPr>
          <a:xfrm>
            <a:off x="395535" y="1689884"/>
            <a:ext cx="1584176"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DE" dirty="0" smtClean="0"/>
              <a:t>Natural Language Understanding</a:t>
            </a:r>
            <a:endParaRPr lang="de-DE" dirty="0"/>
          </a:p>
        </p:txBody>
      </p:sp>
      <p:sp>
        <p:nvSpPr>
          <p:cNvPr id="12" name="Textfeld 11"/>
          <p:cNvSpPr txBox="1"/>
          <p:nvPr/>
        </p:nvSpPr>
        <p:spPr>
          <a:xfrm>
            <a:off x="7236297" y="418479"/>
            <a:ext cx="697627" cy="369332"/>
          </a:xfrm>
          <a:prstGeom prst="rect">
            <a:avLst/>
          </a:prstGeom>
          <a:noFill/>
        </p:spPr>
        <p:txBody>
          <a:bodyPr wrap="none" rtlCol="0">
            <a:spAutoFit/>
          </a:bodyPr>
          <a:lstStyle/>
          <a:p>
            <a:r>
              <a:rPr lang="de-DE" dirty="0" smtClean="0"/>
              <a:t>????</a:t>
            </a:r>
            <a:endParaRPr lang="de-DE" dirty="0"/>
          </a:p>
        </p:txBody>
      </p:sp>
      <p:cxnSp>
        <p:nvCxnSpPr>
          <p:cNvPr id="14" name="Gerade Verbindung 13"/>
          <p:cNvCxnSpPr/>
          <p:nvPr/>
        </p:nvCxnSpPr>
        <p:spPr>
          <a:xfrm flipH="1">
            <a:off x="6588224" y="303498"/>
            <a:ext cx="72008" cy="4266474"/>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feld 14"/>
          <p:cNvSpPr txBox="1"/>
          <p:nvPr/>
        </p:nvSpPr>
        <p:spPr>
          <a:xfrm>
            <a:off x="6918498" y="2949793"/>
            <a:ext cx="1584176" cy="646331"/>
          </a:xfrm>
          <a:prstGeom prst="rect">
            <a:avLst/>
          </a:prstGeom>
          <a:noFill/>
        </p:spPr>
        <p:txBody>
          <a:bodyPr wrap="square" rtlCol="0">
            <a:spAutoFit/>
          </a:bodyPr>
          <a:lstStyle/>
          <a:p>
            <a:r>
              <a:rPr lang="de-DE" dirty="0" smtClean="0"/>
              <a:t>Personal </a:t>
            </a:r>
            <a:r>
              <a:rPr lang="de-DE" dirty="0" err="1" smtClean="0"/>
              <a:t>Insights</a:t>
            </a:r>
            <a:endParaRPr lang="de-DE" dirty="0"/>
          </a:p>
        </p:txBody>
      </p:sp>
      <p:sp>
        <p:nvSpPr>
          <p:cNvPr id="16" name="Textfeld 15"/>
          <p:cNvSpPr txBox="1"/>
          <p:nvPr/>
        </p:nvSpPr>
        <p:spPr>
          <a:xfrm>
            <a:off x="251520" y="4480482"/>
            <a:ext cx="1584176" cy="646331"/>
          </a:xfrm>
          <a:prstGeom prst="rect">
            <a:avLst/>
          </a:prstGeom>
          <a:noFill/>
        </p:spPr>
        <p:txBody>
          <a:bodyPr wrap="square" rtlCol="0">
            <a:spAutoFit/>
          </a:bodyPr>
          <a:lstStyle/>
          <a:p>
            <a:r>
              <a:rPr lang="de-DE" dirty="0" smtClean="0"/>
              <a:t>Speech </a:t>
            </a:r>
            <a:r>
              <a:rPr lang="de-DE" dirty="0" err="1" smtClean="0"/>
              <a:t>to</a:t>
            </a:r>
            <a:r>
              <a:rPr lang="de-DE" dirty="0" smtClean="0"/>
              <a:t> Text</a:t>
            </a:r>
            <a:endParaRPr lang="de-DE" dirty="0"/>
          </a:p>
        </p:txBody>
      </p:sp>
      <p:sp>
        <p:nvSpPr>
          <p:cNvPr id="17" name="Textfeld 16"/>
          <p:cNvSpPr txBox="1"/>
          <p:nvPr/>
        </p:nvSpPr>
        <p:spPr>
          <a:xfrm>
            <a:off x="2160712" y="4671101"/>
            <a:ext cx="1584176" cy="646331"/>
          </a:xfrm>
          <a:prstGeom prst="rect">
            <a:avLst/>
          </a:prstGeom>
          <a:noFill/>
        </p:spPr>
        <p:txBody>
          <a:bodyPr wrap="square" rtlCol="0">
            <a:spAutoFit/>
          </a:bodyPr>
          <a:lstStyle/>
          <a:p>
            <a:r>
              <a:rPr lang="de-DE" dirty="0" smtClean="0"/>
              <a:t>Text </a:t>
            </a:r>
            <a:r>
              <a:rPr lang="de-DE" dirty="0" err="1" smtClean="0"/>
              <a:t>to</a:t>
            </a:r>
            <a:r>
              <a:rPr lang="de-DE" dirty="0" smtClean="0"/>
              <a:t> Speech</a:t>
            </a:r>
            <a:endParaRPr lang="de-DE" dirty="0"/>
          </a:p>
        </p:txBody>
      </p:sp>
      <p:sp>
        <p:nvSpPr>
          <p:cNvPr id="18" name="Textfeld 17"/>
          <p:cNvSpPr txBox="1"/>
          <p:nvPr/>
        </p:nvSpPr>
        <p:spPr>
          <a:xfrm>
            <a:off x="4355976" y="4692789"/>
            <a:ext cx="1584176" cy="646331"/>
          </a:xfrm>
          <a:prstGeom prst="rect">
            <a:avLst/>
          </a:prstGeom>
          <a:noFill/>
        </p:spPr>
        <p:txBody>
          <a:bodyPr wrap="square" rtlCol="0">
            <a:spAutoFit/>
          </a:bodyPr>
          <a:lstStyle/>
          <a:p>
            <a:r>
              <a:rPr lang="de-DE" dirty="0" smtClean="0"/>
              <a:t>Tone Analyzer</a:t>
            </a:r>
            <a:endParaRPr lang="de-DE" dirty="0"/>
          </a:p>
        </p:txBody>
      </p:sp>
      <p:sp>
        <p:nvSpPr>
          <p:cNvPr id="19" name="Textfeld 18"/>
          <p:cNvSpPr txBox="1"/>
          <p:nvPr/>
        </p:nvSpPr>
        <p:spPr>
          <a:xfrm>
            <a:off x="3395120" y="3490247"/>
            <a:ext cx="1584176" cy="646331"/>
          </a:xfrm>
          <a:prstGeom prst="rect">
            <a:avLst/>
          </a:prstGeom>
          <a:noFill/>
        </p:spPr>
        <p:txBody>
          <a:bodyPr wrap="square" rtlCol="0">
            <a:spAutoFit/>
          </a:bodyPr>
          <a:lstStyle/>
          <a:p>
            <a:r>
              <a:rPr lang="de-DE" dirty="0" smtClean="0"/>
              <a:t>Visuelle Erkennung</a:t>
            </a:r>
            <a:endParaRPr lang="de-DE" dirty="0"/>
          </a:p>
        </p:txBody>
      </p:sp>
      <p:sp>
        <p:nvSpPr>
          <p:cNvPr id="20" name="Textfeld 19"/>
          <p:cNvSpPr txBox="1"/>
          <p:nvPr/>
        </p:nvSpPr>
        <p:spPr>
          <a:xfrm>
            <a:off x="6948264" y="4133322"/>
            <a:ext cx="1584176" cy="646331"/>
          </a:xfrm>
          <a:prstGeom prst="rect">
            <a:avLst/>
          </a:prstGeom>
          <a:noFill/>
        </p:spPr>
        <p:txBody>
          <a:bodyPr wrap="square" rtlCol="0">
            <a:spAutoFit/>
          </a:bodyPr>
          <a:lstStyle/>
          <a:p>
            <a:r>
              <a:rPr lang="de-DE" dirty="0" smtClean="0"/>
              <a:t>Watson Studio</a:t>
            </a:r>
            <a:endParaRPr lang="de-DE" dirty="0"/>
          </a:p>
        </p:txBody>
      </p:sp>
      <p:cxnSp>
        <p:nvCxnSpPr>
          <p:cNvPr id="22" name="Gerade Verbindung mit Pfeil 21"/>
          <p:cNvCxnSpPr>
            <a:stCxn id="6" idx="1"/>
            <a:endCxn id="5" idx="3"/>
          </p:cNvCxnSpPr>
          <p:nvPr/>
        </p:nvCxnSpPr>
        <p:spPr>
          <a:xfrm flipH="1" flipV="1">
            <a:off x="1979711" y="1369889"/>
            <a:ext cx="432049" cy="50466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Gerade Verbindung mit Pfeil 23"/>
          <p:cNvCxnSpPr>
            <a:stCxn id="6" idx="1"/>
            <a:endCxn id="11" idx="3"/>
          </p:cNvCxnSpPr>
          <p:nvPr/>
        </p:nvCxnSpPr>
        <p:spPr>
          <a:xfrm flipH="1">
            <a:off x="1979711" y="1874551"/>
            <a:ext cx="432049" cy="41549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7" name="Textfeld 26"/>
          <p:cNvSpPr txBox="1"/>
          <p:nvPr/>
        </p:nvSpPr>
        <p:spPr>
          <a:xfrm>
            <a:off x="4788024" y="1267402"/>
            <a:ext cx="1584176"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de-DE" dirty="0" smtClean="0"/>
              <a:t>Watson Explorer</a:t>
            </a:r>
            <a:endParaRPr lang="de-DE" dirty="0"/>
          </a:p>
        </p:txBody>
      </p:sp>
      <p:cxnSp>
        <p:nvCxnSpPr>
          <p:cNvPr id="29" name="Gerade Verbindung mit Pfeil 28"/>
          <p:cNvCxnSpPr>
            <a:stCxn id="6" idx="3"/>
            <a:endCxn id="27" idx="1"/>
          </p:cNvCxnSpPr>
          <p:nvPr/>
        </p:nvCxnSpPr>
        <p:spPr>
          <a:xfrm flipV="1">
            <a:off x="3995936" y="1590568"/>
            <a:ext cx="792088" cy="28398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44424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Immissionsüberwachung</a:t>
            </a:r>
            <a:endParaRPr lang="de-DE" dirty="0"/>
          </a:p>
        </p:txBody>
      </p:sp>
      <p:sp>
        <p:nvSpPr>
          <p:cNvPr id="6" name="Textplatzhalter 5"/>
          <p:cNvSpPr>
            <a:spLocks noGrp="1"/>
          </p:cNvSpPr>
          <p:nvPr>
            <p:ph type="body" sz="quarter" idx="10"/>
          </p:nvPr>
        </p:nvSpPr>
        <p:spPr/>
        <p:txBody>
          <a:bodyPr/>
          <a:lstStyle/>
          <a:p>
            <a:pPr marL="342900" indent="-342900">
              <a:buAutoNum type="arabicPeriod"/>
            </a:pPr>
            <a:r>
              <a:rPr lang="de-DE" dirty="0" smtClean="0"/>
              <a:t>Suchmuster erstellt (Title: </a:t>
            </a:r>
            <a:r>
              <a:rPr lang="de-DE" dirty="0" err="1" smtClean="0"/>
              <a:t>Immisionsüberwachung</a:t>
            </a:r>
            <a:r>
              <a:rPr lang="de-DE" dirty="0" smtClean="0"/>
              <a:t>, Tag: E-Anlagen, </a:t>
            </a:r>
            <a:r>
              <a:rPr lang="de-DE" dirty="0" smtClean="0">
                <a:solidFill>
                  <a:schemeClr val="accent2">
                    <a:lumMod val="20000"/>
                    <a:lumOff val="80000"/>
                  </a:schemeClr>
                </a:solidFill>
              </a:rPr>
              <a:t>Beispiel-Dokument: Altötting PDF, </a:t>
            </a:r>
            <a:r>
              <a:rPr lang="de-DE" dirty="0" smtClean="0"/>
              <a:t>Google Basissuche: „Immissionsüberwachung E-Anlagen, </a:t>
            </a:r>
            <a:r>
              <a:rPr lang="de-DE" dirty="0" err="1" smtClean="0"/>
              <a:t>Nutch</a:t>
            </a:r>
            <a:r>
              <a:rPr lang="de-DE" dirty="0"/>
              <a:t> </a:t>
            </a:r>
            <a:r>
              <a:rPr lang="de-DE" dirty="0" err="1" smtClean="0"/>
              <a:t>Einsatz:Y</a:t>
            </a:r>
            <a:r>
              <a:rPr lang="de-DE" dirty="0" smtClean="0"/>
              <a:t>, Suchfrequenz: monatlich)</a:t>
            </a:r>
          </a:p>
          <a:p>
            <a:pPr marL="342900" indent="-342900">
              <a:buAutoNum type="arabicPeriod"/>
            </a:pPr>
            <a:r>
              <a:rPr lang="de-DE" dirty="0" smtClean="0"/>
              <a:t>Initiale Suchausführung (incl. </a:t>
            </a:r>
            <a:r>
              <a:rPr lang="de-DE" dirty="0" err="1" smtClean="0"/>
              <a:t>Crawling</a:t>
            </a:r>
            <a:r>
              <a:rPr lang="de-DE" dirty="0" smtClean="0"/>
              <a:t>, Indizierung)</a:t>
            </a:r>
          </a:p>
          <a:p>
            <a:pPr marL="342900" indent="-342900">
              <a:buAutoNum type="arabicPeriod"/>
            </a:pPr>
            <a:r>
              <a:rPr lang="de-DE" dirty="0" smtClean="0"/>
              <a:t>Test der Suche, ggf. Anpassung (zurück zu 1)</a:t>
            </a:r>
          </a:p>
          <a:p>
            <a:pPr marL="342900" indent="-342900">
              <a:buAutoNum type="arabicPeriod"/>
            </a:pPr>
            <a:r>
              <a:rPr lang="de-DE" dirty="0" smtClean="0"/>
              <a:t>--</a:t>
            </a:r>
          </a:p>
          <a:p>
            <a:pPr marL="342900" indent="-342900">
              <a:buAutoNum type="arabicPeriod"/>
            </a:pPr>
            <a:r>
              <a:rPr lang="de-DE" dirty="0" smtClean="0"/>
              <a:t>Verwendung:  Suche nach Tag: E-Anlage, 2017, Chlor</a:t>
            </a:r>
          </a:p>
          <a:p>
            <a:pPr marL="342900" indent="-342900">
              <a:buAutoNum type="arabicPeriod"/>
            </a:pPr>
            <a:endParaRPr lang="de-DE" dirty="0"/>
          </a:p>
          <a:p>
            <a:pPr marL="342900" indent="-342900">
              <a:buAutoNum type="arabicPeriod"/>
            </a:pPr>
            <a:r>
              <a:rPr lang="de-DE" dirty="0" smtClean="0"/>
              <a:t>Training Verschlagwortung / </a:t>
            </a:r>
            <a:endParaRPr lang="de-DE" dirty="0"/>
          </a:p>
        </p:txBody>
      </p:sp>
      <p:sp>
        <p:nvSpPr>
          <p:cNvPr id="5" name="Untertitel 4"/>
          <p:cNvSpPr>
            <a:spLocks noGrp="1"/>
          </p:cNvSpPr>
          <p:nvPr>
            <p:ph type="subTitle" idx="1"/>
          </p:nvPr>
        </p:nvSpPr>
        <p:spPr/>
        <p:txBody>
          <a:bodyPr/>
          <a:lstStyle/>
          <a:p>
            <a:r>
              <a:rPr lang="de-DE" dirty="0" err="1" smtClean="0"/>
              <a:t>ablauf</a:t>
            </a:r>
            <a:endParaRPr lang="de-DE" dirty="0"/>
          </a:p>
        </p:txBody>
      </p:sp>
    </p:spTree>
    <p:extLst>
      <p:ext uri="{BB962C8B-B14F-4D97-AF65-F5344CB8AC3E}">
        <p14:creationId xmlns:p14="http://schemas.microsoft.com/office/powerpoint/2010/main" val="4975056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Technologie</a:t>
            </a:r>
            <a:endParaRPr lang="de-DE" dirty="0"/>
          </a:p>
        </p:txBody>
      </p:sp>
      <p:sp>
        <p:nvSpPr>
          <p:cNvPr id="3" name="Textplatzhalter 2"/>
          <p:cNvSpPr>
            <a:spLocks noGrp="1"/>
          </p:cNvSpPr>
          <p:nvPr>
            <p:ph type="body" sz="quarter" idx="10"/>
          </p:nvPr>
        </p:nvSpPr>
        <p:spPr/>
        <p:txBody>
          <a:bodyPr/>
          <a:lstStyle/>
          <a:p>
            <a:r>
              <a:rPr lang="de-DE" dirty="0" smtClean="0"/>
              <a:t>Tags:  Chlor,  2017, Altötting</a:t>
            </a:r>
          </a:p>
          <a:p>
            <a:r>
              <a:rPr lang="de-DE" dirty="0" smtClean="0">
                <a:sym typeface="Wingdings" panose="05000000000000000000" pitchFamily="2" charset="2"/>
              </a:rPr>
              <a:t></a:t>
            </a:r>
          </a:p>
          <a:p>
            <a:endParaRPr lang="de-DE" dirty="0">
              <a:sym typeface="Wingdings" panose="05000000000000000000" pitchFamily="2" charset="2"/>
            </a:endParaRPr>
          </a:p>
          <a:p>
            <a:r>
              <a:rPr lang="de-DE" dirty="0" smtClean="0">
                <a:sym typeface="Wingdings" panose="05000000000000000000" pitchFamily="2" charset="2"/>
              </a:rPr>
              <a:t>Werkstoff:  Chlor                     </a:t>
            </a:r>
            <a:r>
              <a:rPr lang="de-DE" dirty="0" err="1">
                <a:hlinkClick r:id="rId2"/>
              </a:rPr>
              <a:t>dbc:Chemical_elements</a:t>
            </a:r>
            <a:endParaRPr lang="de-DE" dirty="0"/>
          </a:p>
          <a:p>
            <a:r>
              <a:rPr lang="de-DE" dirty="0" smtClean="0">
                <a:sym typeface="Wingdings" panose="05000000000000000000" pitchFamily="2" charset="2"/>
              </a:rPr>
              <a:t>Jahr:  2017</a:t>
            </a:r>
          </a:p>
          <a:p>
            <a:r>
              <a:rPr lang="de-DE" dirty="0" smtClean="0">
                <a:sym typeface="Wingdings" panose="05000000000000000000" pitchFamily="2" charset="2"/>
              </a:rPr>
              <a:t>Ort:    Altötting</a:t>
            </a:r>
          </a:p>
          <a:p>
            <a:r>
              <a:rPr lang="de-DE" dirty="0" smtClean="0">
                <a:sym typeface="Wingdings" panose="05000000000000000000" pitchFamily="2" charset="2"/>
              </a:rPr>
              <a:t>Firma: …</a:t>
            </a:r>
            <a:endParaRPr lang="de-DE" dirty="0"/>
          </a:p>
          <a:p>
            <a:endParaRPr lang="de-DE" dirty="0"/>
          </a:p>
        </p:txBody>
      </p:sp>
      <p:sp>
        <p:nvSpPr>
          <p:cNvPr id="4" name="Untertitel 3"/>
          <p:cNvSpPr>
            <a:spLocks noGrp="1"/>
          </p:cNvSpPr>
          <p:nvPr>
            <p:ph type="subTitle" idx="1"/>
          </p:nvPr>
        </p:nvSpPr>
        <p:spPr/>
        <p:txBody>
          <a:bodyPr/>
          <a:lstStyle/>
          <a:p>
            <a:endParaRPr lang="de-DE"/>
          </a:p>
        </p:txBody>
      </p:sp>
    </p:spTree>
    <p:extLst>
      <p:ext uri="{BB962C8B-B14F-4D97-AF65-F5344CB8AC3E}">
        <p14:creationId xmlns:p14="http://schemas.microsoft.com/office/powerpoint/2010/main" val="15803390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Classification</a:t>
            </a:r>
            <a:endParaRPr lang="de-DE" dirty="0"/>
          </a:p>
        </p:txBody>
      </p:sp>
      <p:sp>
        <p:nvSpPr>
          <p:cNvPr id="4" name="Untertitel 3"/>
          <p:cNvSpPr>
            <a:spLocks noGrp="1"/>
          </p:cNvSpPr>
          <p:nvPr>
            <p:ph type="subTitle" idx="1"/>
          </p:nvPr>
        </p:nvSpPr>
        <p:spPr/>
        <p:txBody>
          <a:bodyPr/>
          <a:lstStyle/>
          <a:p>
            <a:r>
              <a:rPr lang="de-DE" dirty="0" smtClean="0"/>
              <a:t>UI </a:t>
            </a:r>
            <a:r>
              <a:rPr lang="de-DE" dirty="0" err="1" smtClean="0"/>
              <a:t>for</a:t>
            </a:r>
            <a:r>
              <a:rPr lang="de-DE" dirty="0" smtClean="0"/>
              <a:t> Training</a:t>
            </a:r>
            <a:endParaRPr lang="de-DE" dirty="0"/>
          </a:p>
        </p:txBody>
      </p:sp>
      <p:sp>
        <p:nvSpPr>
          <p:cNvPr id="5" name="Rechteck 4"/>
          <p:cNvSpPr/>
          <p:nvPr/>
        </p:nvSpPr>
        <p:spPr>
          <a:xfrm>
            <a:off x="1106059" y="1737707"/>
            <a:ext cx="2308653" cy="21699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asdfasdgfasdmklfvglsdafmssssssssssssssksdafgöasdfasdfasdfsdfaasd</a:t>
            </a:r>
            <a:endParaRPr lang="de-DE" dirty="0"/>
          </a:p>
        </p:txBody>
      </p:sp>
      <p:sp>
        <p:nvSpPr>
          <p:cNvPr id="6" name="Rechteck 5"/>
          <p:cNvSpPr/>
          <p:nvPr/>
        </p:nvSpPr>
        <p:spPr>
          <a:xfrm>
            <a:off x="735806" y="1401951"/>
            <a:ext cx="7879557" cy="3191480"/>
          </a:xfrm>
          <a:prstGeom prst="rect">
            <a:avLst/>
          </a:prstGeom>
          <a:noFill/>
          <a:ln w="19050">
            <a:solidFill>
              <a:schemeClr val="tx1">
                <a:lumMod val="9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7" name="Abgerundetes Rechteck 6"/>
          <p:cNvSpPr/>
          <p:nvPr/>
        </p:nvSpPr>
        <p:spPr>
          <a:xfrm>
            <a:off x="3657598" y="1900045"/>
            <a:ext cx="657225" cy="242887"/>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200" dirty="0" smtClean="0"/>
              <a:t>2017</a:t>
            </a:r>
            <a:endParaRPr lang="de-DE" sz="1200" dirty="0"/>
          </a:p>
        </p:txBody>
      </p:sp>
      <p:sp>
        <p:nvSpPr>
          <p:cNvPr id="8" name="Abgerundetes Rechteck 7"/>
          <p:cNvSpPr/>
          <p:nvPr/>
        </p:nvSpPr>
        <p:spPr>
          <a:xfrm>
            <a:off x="4543424" y="1928812"/>
            <a:ext cx="842961" cy="242887"/>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200" dirty="0" err="1" smtClean="0"/>
              <a:t>Emssion</a:t>
            </a:r>
            <a:endParaRPr lang="de-DE" sz="1200" dirty="0"/>
          </a:p>
        </p:txBody>
      </p:sp>
      <p:sp>
        <p:nvSpPr>
          <p:cNvPr id="9" name="Abgerundetes Rechteck 8"/>
          <p:cNvSpPr/>
          <p:nvPr/>
        </p:nvSpPr>
        <p:spPr>
          <a:xfrm>
            <a:off x="5452590" y="1935955"/>
            <a:ext cx="791045" cy="242887"/>
          </a:xfrm>
          <a:prstGeom prst="round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200" dirty="0" err="1" smtClean="0"/>
              <a:t>Chlorium</a:t>
            </a:r>
            <a:endParaRPr lang="de-DE" sz="1200" dirty="0"/>
          </a:p>
        </p:txBody>
      </p:sp>
      <p:sp>
        <p:nvSpPr>
          <p:cNvPr id="10" name="Abgerundetes Rechteck 9"/>
          <p:cNvSpPr/>
          <p:nvPr/>
        </p:nvSpPr>
        <p:spPr>
          <a:xfrm>
            <a:off x="6574160" y="1928811"/>
            <a:ext cx="791045" cy="242887"/>
          </a:xfrm>
          <a:prstGeom prst="round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200" dirty="0" err="1" smtClean="0"/>
              <a:t>Chlorium</a:t>
            </a:r>
            <a:endParaRPr lang="de-DE" sz="1200" dirty="0"/>
          </a:p>
        </p:txBody>
      </p:sp>
      <p:grpSp>
        <p:nvGrpSpPr>
          <p:cNvPr id="15" name="Gruppieren 14"/>
          <p:cNvGrpSpPr/>
          <p:nvPr/>
        </p:nvGrpSpPr>
        <p:grpSpPr>
          <a:xfrm>
            <a:off x="7565230" y="1907379"/>
            <a:ext cx="214313" cy="264320"/>
            <a:chOff x="7472362" y="2157409"/>
            <a:chExt cx="214313" cy="271464"/>
          </a:xfrm>
        </p:grpSpPr>
        <p:cxnSp>
          <p:nvCxnSpPr>
            <p:cNvPr id="12" name="Gerade Verbindung 11"/>
            <p:cNvCxnSpPr/>
            <p:nvPr/>
          </p:nvCxnSpPr>
          <p:spPr>
            <a:xfrm>
              <a:off x="7472362" y="2178842"/>
              <a:ext cx="214313" cy="242887"/>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3" name="Gerade Verbindung 12"/>
            <p:cNvCxnSpPr/>
            <p:nvPr/>
          </p:nvCxnSpPr>
          <p:spPr>
            <a:xfrm flipH="1">
              <a:off x="7472362" y="2157409"/>
              <a:ext cx="214313" cy="271464"/>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grpSp>
      <p:grpSp>
        <p:nvGrpSpPr>
          <p:cNvPr id="16" name="Gruppieren 15"/>
          <p:cNvGrpSpPr/>
          <p:nvPr/>
        </p:nvGrpSpPr>
        <p:grpSpPr>
          <a:xfrm>
            <a:off x="6322213" y="1900045"/>
            <a:ext cx="214313" cy="264320"/>
            <a:chOff x="7472362" y="2157409"/>
            <a:chExt cx="214313" cy="271464"/>
          </a:xfrm>
        </p:grpSpPr>
        <p:cxnSp>
          <p:nvCxnSpPr>
            <p:cNvPr id="17" name="Gerade Verbindung 16"/>
            <p:cNvCxnSpPr/>
            <p:nvPr/>
          </p:nvCxnSpPr>
          <p:spPr>
            <a:xfrm>
              <a:off x="7472362" y="2178842"/>
              <a:ext cx="214313" cy="242887"/>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7472362" y="2157409"/>
              <a:ext cx="214313" cy="271464"/>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grpSp>
      <p:sp>
        <p:nvSpPr>
          <p:cNvPr id="19" name="Abgerundetes Rechteck 18"/>
          <p:cNvSpPr/>
          <p:nvPr/>
        </p:nvSpPr>
        <p:spPr>
          <a:xfrm>
            <a:off x="4543424" y="3144807"/>
            <a:ext cx="2143125" cy="317009"/>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err="1" smtClean="0"/>
              <a:t>Textbox</a:t>
            </a:r>
            <a:endParaRPr lang="de-DE" dirty="0"/>
          </a:p>
        </p:txBody>
      </p:sp>
      <p:sp>
        <p:nvSpPr>
          <p:cNvPr id="20" name="Abgerundetes Rechteck 19"/>
          <p:cNvSpPr/>
          <p:nvPr/>
        </p:nvSpPr>
        <p:spPr>
          <a:xfrm>
            <a:off x="6874196" y="3170481"/>
            <a:ext cx="1028702" cy="265662"/>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200" dirty="0" smtClean="0"/>
              <a:t>Add Tag</a:t>
            </a:r>
            <a:endParaRPr lang="de-DE" sz="1200" dirty="0"/>
          </a:p>
        </p:txBody>
      </p:sp>
    </p:spTree>
    <p:extLst>
      <p:ext uri="{BB962C8B-B14F-4D97-AF65-F5344CB8AC3E}">
        <p14:creationId xmlns:p14="http://schemas.microsoft.com/office/powerpoint/2010/main" val="34148651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classification</a:t>
            </a:r>
            <a:endParaRPr lang="de-DE" dirty="0"/>
          </a:p>
        </p:txBody>
      </p:sp>
      <p:sp>
        <p:nvSpPr>
          <p:cNvPr id="3" name="Textplatzhalter 2"/>
          <p:cNvSpPr>
            <a:spLocks noGrp="1"/>
          </p:cNvSpPr>
          <p:nvPr>
            <p:ph type="body" sz="quarter" idx="10"/>
          </p:nvPr>
        </p:nvSpPr>
        <p:spPr/>
        <p:txBody>
          <a:bodyPr/>
          <a:lstStyle/>
          <a:p>
            <a:r>
              <a:rPr lang="de-DE" dirty="0" err="1" smtClean="0"/>
              <a:t>Known</a:t>
            </a:r>
            <a:r>
              <a:rPr lang="de-DE" dirty="0" smtClean="0"/>
              <a:t> Chemical Elements (+alternative </a:t>
            </a:r>
            <a:r>
              <a:rPr lang="de-DE" dirty="0" err="1" smtClean="0"/>
              <a:t>Names</a:t>
            </a:r>
            <a:r>
              <a:rPr lang="de-DE" dirty="0" smtClean="0"/>
              <a:t>)</a:t>
            </a:r>
          </a:p>
          <a:p>
            <a:r>
              <a:rPr lang="de-DE" dirty="0"/>
              <a:t>	</a:t>
            </a:r>
            <a:r>
              <a:rPr lang="de-DE" dirty="0" err="1" smtClean="0"/>
              <a:t>Chlorium</a:t>
            </a:r>
            <a:r>
              <a:rPr lang="de-DE" dirty="0" smtClean="0"/>
              <a:t>   -     Chlor ,  …..</a:t>
            </a:r>
          </a:p>
          <a:p>
            <a:r>
              <a:rPr lang="de-DE" dirty="0"/>
              <a:t> </a:t>
            </a:r>
            <a:r>
              <a:rPr lang="de-DE" dirty="0" smtClean="0"/>
              <a:t>              …..</a:t>
            </a:r>
          </a:p>
          <a:p>
            <a:r>
              <a:rPr lang="de-DE" dirty="0" smtClean="0"/>
              <a:t>  </a:t>
            </a:r>
            <a:endParaRPr lang="de-DE" dirty="0"/>
          </a:p>
        </p:txBody>
      </p:sp>
      <p:sp>
        <p:nvSpPr>
          <p:cNvPr id="4" name="Untertitel 3"/>
          <p:cNvSpPr>
            <a:spLocks noGrp="1"/>
          </p:cNvSpPr>
          <p:nvPr>
            <p:ph type="subTitle" idx="1"/>
          </p:nvPr>
        </p:nvSpPr>
        <p:spPr/>
        <p:txBody>
          <a:bodyPr/>
          <a:lstStyle/>
          <a:p>
            <a:r>
              <a:rPr lang="de-DE" dirty="0" err="1" smtClean="0"/>
              <a:t>Dictionaries</a:t>
            </a:r>
            <a:endParaRPr lang="de-DE" dirty="0"/>
          </a:p>
        </p:txBody>
      </p:sp>
    </p:spTree>
    <p:extLst>
      <p:ext uri="{BB962C8B-B14F-4D97-AF65-F5344CB8AC3E}">
        <p14:creationId xmlns:p14="http://schemas.microsoft.com/office/powerpoint/2010/main" val="33798228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Project </a:t>
            </a:r>
            <a:r>
              <a:rPr lang="de-DE" dirty="0" err="1" smtClean="0"/>
              <a:t>tasks</a:t>
            </a:r>
            <a:r>
              <a:rPr lang="de-DE" dirty="0" smtClean="0"/>
              <a:t> I.Ü.</a:t>
            </a:r>
            <a:endParaRPr lang="de-DE" dirty="0"/>
          </a:p>
        </p:txBody>
      </p:sp>
      <p:sp>
        <p:nvSpPr>
          <p:cNvPr id="3" name="Textplatzhalter 2"/>
          <p:cNvSpPr>
            <a:spLocks noGrp="1"/>
          </p:cNvSpPr>
          <p:nvPr>
            <p:ph type="body" sz="quarter" idx="10"/>
          </p:nvPr>
        </p:nvSpPr>
        <p:spPr/>
        <p:txBody>
          <a:bodyPr/>
          <a:lstStyle/>
          <a:p>
            <a:pPr marL="342900" indent="-342900">
              <a:buAutoNum type="arabicParenR"/>
            </a:pPr>
            <a:r>
              <a:rPr lang="de-DE" dirty="0" err="1" smtClean="0"/>
              <a:t>Kibana</a:t>
            </a:r>
            <a:r>
              <a:rPr lang="de-DE" dirty="0" smtClean="0"/>
              <a:t> ans Laufen bringen</a:t>
            </a:r>
          </a:p>
          <a:p>
            <a:pPr marL="342900" indent="-342900">
              <a:buAutoNum type="arabicParenR"/>
            </a:pPr>
            <a:r>
              <a:rPr lang="de-DE" dirty="0" smtClean="0"/>
              <a:t>Search Frontend/ </a:t>
            </a:r>
            <a:r>
              <a:rPr lang="de-DE" dirty="0" err="1" smtClean="0"/>
              <a:t>Result</a:t>
            </a:r>
            <a:r>
              <a:rPr lang="de-DE" dirty="0" smtClean="0"/>
              <a:t> Frontend   </a:t>
            </a:r>
            <a:r>
              <a:rPr lang="de-DE" dirty="0" smtClean="0">
                <a:sym typeface="Wingdings" panose="05000000000000000000" pitchFamily="2" charset="2"/>
              </a:rPr>
              <a:t> Jan</a:t>
            </a:r>
            <a:endParaRPr lang="de-DE" dirty="0" smtClean="0"/>
          </a:p>
          <a:p>
            <a:pPr marL="342900" indent="-342900">
              <a:buAutoNum type="arabicParenR"/>
            </a:pPr>
            <a:r>
              <a:rPr lang="de-DE" dirty="0" err="1" smtClean="0"/>
              <a:t>Tagging</a:t>
            </a:r>
            <a:r>
              <a:rPr lang="de-DE" dirty="0" smtClean="0"/>
              <a:t> Frontend</a:t>
            </a:r>
          </a:p>
          <a:p>
            <a:pPr marL="342900" indent="-342900">
              <a:buAutoNum type="arabicParenR"/>
            </a:pPr>
            <a:r>
              <a:rPr lang="de-DE" dirty="0" smtClean="0"/>
              <a:t>Create Search Pattern Frontend</a:t>
            </a:r>
          </a:p>
          <a:p>
            <a:pPr marL="342900" indent="-342900">
              <a:buAutoNum type="arabicParenR"/>
            </a:pPr>
            <a:r>
              <a:rPr lang="de-DE" dirty="0" err="1" smtClean="0"/>
              <a:t>Nutch</a:t>
            </a:r>
            <a:r>
              <a:rPr lang="de-DE" dirty="0" smtClean="0"/>
              <a:t> Suche um multiple URLs erweitern   </a:t>
            </a:r>
            <a:r>
              <a:rPr lang="de-DE" dirty="0" smtClean="0">
                <a:sym typeface="Wingdings" panose="05000000000000000000" pitchFamily="2" charset="2"/>
              </a:rPr>
              <a:t> Friedrich</a:t>
            </a:r>
            <a:endParaRPr lang="de-DE" dirty="0" smtClean="0"/>
          </a:p>
          <a:p>
            <a:r>
              <a:rPr lang="de-DE" dirty="0" err="1" smtClean="0">
                <a:solidFill>
                  <a:schemeClr val="accent5"/>
                </a:solidFill>
              </a:rPr>
              <a:t>Tagging</a:t>
            </a:r>
            <a:r>
              <a:rPr lang="de-DE" dirty="0" smtClean="0">
                <a:solidFill>
                  <a:schemeClr val="accent5"/>
                </a:solidFill>
              </a:rPr>
              <a:t> </a:t>
            </a:r>
            <a:r>
              <a:rPr lang="de-DE" dirty="0" err="1" smtClean="0">
                <a:solidFill>
                  <a:schemeClr val="accent5"/>
                </a:solidFill>
              </a:rPr>
              <a:t>Algorithm</a:t>
            </a:r>
            <a:r>
              <a:rPr lang="de-DE" dirty="0" smtClean="0">
                <a:solidFill>
                  <a:schemeClr val="accent5"/>
                </a:solidFill>
              </a:rPr>
              <a:t> </a:t>
            </a:r>
            <a:r>
              <a:rPr lang="de-DE" dirty="0" smtClean="0">
                <a:solidFill>
                  <a:schemeClr val="accent5"/>
                </a:solidFill>
                <a:sym typeface="Wingdings" panose="05000000000000000000" pitchFamily="2" charset="2"/>
              </a:rPr>
              <a:t> Andreas</a:t>
            </a:r>
            <a:endParaRPr lang="de-DE" dirty="0" smtClean="0">
              <a:solidFill>
                <a:schemeClr val="accent5"/>
              </a:solidFill>
            </a:endParaRPr>
          </a:p>
          <a:p>
            <a:r>
              <a:rPr lang="de-DE" dirty="0" err="1" smtClean="0"/>
              <a:t>Grouping</a:t>
            </a:r>
            <a:r>
              <a:rPr lang="de-DE" dirty="0" smtClean="0"/>
              <a:t>/</a:t>
            </a:r>
            <a:r>
              <a:rPr lang="de-DE" dirty="0" err="1" smtClean="0"/>
              <a:t>Classification</a:t>
            </a:r>
            <a:r>
              <a:rPr lang="de-DE" dirty="0" smtClean="0"/>
              <a:t> </a:t>
            </a:r>
            <a:r>
              <a:rPr lang="de-DE" dirty="0" err="1" smtClean="0"/>
              <a:t>of</a:t>
            </a:r>
            <a:r>
              <a:rPr lang="de-DE" dirty="0" smtClean="0"/>
              <a:t> Tags</a:t>
            </a:r>
          </a:p>
          <a:p>
            <a:r>
              <a:rPr lang="de-DE" dirty="0" err="1" smtClean="0"/>
              <a:t>Klassification</a:t>
            </a:r>
            <a:r>
              <a:rPr lang="de-DE" dirty="0" smtClean="0"/>
              <a:t> </a:t>
            </a:r>
            <a:r>
              <a:rPr lang="de-DE" dirty="0" err="1" smtClean="0"/>
              <a:t>Algorithm</a:t>
            </a:r>
            <a:r>
              <a:rPr lang="de-DE" dirty="0" smtClean="0"/>
              <a:t> (relevant </a:t>
            </a:r>
            <a:r>
              <a:rPr lang="de-DE" dirty="0" err="1" smtClean="0"/>
              <a:t>document</a:t>
            </a:r>
            <a:r>
              <a:rPr lang="de-DE" dirty="0" smtClean="0"/>
              <a:t> </a:t>
            </a:r>
            <a:r>
              <a:rPr lang="de-DE" dirty="0" err="1" smtClean="0"/>
              <a:t>or</a:t>
            </a:r>
            <a:r>
              <a:rPr lang="de-DE" dirty="0" smtClean="0"/>
              <a:t> not)</a:t>
            </a:r>
            <a:r>
              <a:rPr lang="de-DE" dirty="0"/>
              <a:t> </a:t>
            </a:r>
            <a:endParaRPr lang="de-DE" dirty="0" smtClean="0"/>
          </a:p>
          <a:p>
            <a:r>
              <a:rPr lang="de-DE" dirty="0" smtClean="0"/>
              <a:t>Google </a:t>
            </a:r>
            <a:r>
              <a:rPr lang="de-DE" dirty="0"/>
              <a:t>Suche für </a:t>
            </a:r>
            <a:r>
              <a:rPr lang="de-DE" dirty="0" err="1"/>
              <a:t>Seeds</a:t>
            </a:r>
            <a:endParaRPr lang="de-DE" dirty="0"/>
          </a:p>
          <a:p>
            <a:endParaRPr lang="de-DE" dirty="0"/>
          </a:p>
        </p:txBody>
      </p:sp>
      <p:sp>
        <p:nvSpPr>
          <p:cNvPr id="4" name="Untertitel 3"/>
          <p:cNvSpPr>
            <a:spLocks noGrp="1"/>
          </p:cNvSpPr>
          <p:nvPr>
            <p:ph type="subTitle" idx="1"/>
          </p:nvPr>
        </p:nvSpPr>
        <p:spPr/>
        <p:txBody>
          <a:bodyPr/>
          <a:lstStyle/>
          <a:p>
            <a:endParaRPr lang="de-DE" dirty="0"/>
          </a:p>
        </p:txBody>
      </p:sp>
      <p:sp>
        <p:nvSpPr>
          <p:cNvPr id="5" name="Abgerundetes Rechteck 4"/>
          <p:cNvSpPr/>
          <p:nvPr/>
        </p:nvSpPr>
        <p:spPr>
          <a:xfrm>
            <a:off x="6165057" y="3121819"/>
            <a:ext cx="2264568" cy="53578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IBM NLU/Discovery</a:t>
            </a:r>
            <a:endParaRPr lang="de-DE" dirty="0"/>
          </a:p>
        </p:txBody>
      </p:sp>
    </p:spTree>
    <p:extLst>
      <p:ext uri="{BB962C8B-B14F-4D97-AF65-F5344CB8AC3E}">
        <p14:creationId xmlns:p14="http://schemas.microsoft.com/office/powerpoint/2010/main" val="2616671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2800" dirty="0" smtClean="0"/>
              <a:t>Volltextsuche von Schlagwörtern Ohne Trainieren</a:t>
            </a:r>
            <a:endParaRPr lang="de-DE" sz="28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01750"/>
            <a:ext cx="9188450" cy="609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7359" y="1969860"/>
            <a:ext cx="3474085" cy="15531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9105" y="2570135"/>
            <a:ext cx="3604895" cy="19056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80" y="3631832"/>
            <a:ext cx="4043680" cy="1333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128721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Tranieren</a:t>
            </a:r>
            <a:r>
              <a:rPr lang="de-DE" dirty="0" smtClean="0"/>
              <a:t> um </a:t>
            </a:r>
            <a:r>
              <a:rPr lang="de-DE" dirty="0" err="1" smtClean="0"/>
              <a:t>Suchergbnis</a:t>
            </a:r>
            <a:r>
              <a:rPr lang="de-DE" dirty="0" smtClean="0"/>
              <a:t> zu verbessern</a:t>
            </a:r>
            <a:endParaRPr lang="de-DE"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181282"/>
            <a:ext cx="8974917" cy="5435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5547" y="1677946"/>
            <a:ext cx="3437813" cy="13106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7656" y="2101144"/>
            <a:ext cx="3047322" cy="2011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28574" y="2963562"/>
            <a:ext cx="3399123" cy="11896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hteck 4"/>
          <p:cNvSpPr/>
          <p:nvPr/>
        </p:nvSpPr>
        <p:spPr>
          <a:xfrm>
            <a:off x="460138" y="1902139"/>
            <a:ext cx="1722121" cy="106142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dirty="0" smtClean="0"/>
              <a:t>OHNE TRAINING</a:t>
            </a:r>
          </a:p>
          <a:p>
            <a:pPr algn="ctr"/>
            <a:r>
              <a:rPr lang="de-DE" dirty="0" smtClean="0"/>
              <a:t>Probleme bei Tabellen</a:t>
            </a:r>
          </a:p>
        </p:txBody>
      </p:sp>
      <p:pic>
        <p:nvPicPr>
          <p:cNvPr id="3"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893" y="2967448"/>
            <a:ext cx="1587766" cy="12729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9484" y="4405446"/>
            <a:ext cx="2606470" cy="6592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Pfeil nach rechts 5"/>
          <p:cNvSpPr/>
          <p:nvPr/>
        </p:nvSpPr>
        <p:spPr>
          <a:xfrm>
            <a:off x="339968" y="4624754"/>
            <a:ext cx="4284785" cy="328246"/>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7" name="Textfeld 6"/>
          <p:cNvSpPr txBox="1"/>
          <p:nvPr/>
        </p:nvSpPr>
        <p:spPr>
          <a:xfrm>
            <a:off x="668217" y="4472352"/>
            <a:ext cx="3757503" cy="307777"/>
          </a:xfrm>
          <a:prstGeom prst="rect">
            <a:avLst/>
          </a:prstGeom>
          <a:noFill/>
        </p:spPr>
        <p:txBody>
          <a:bodyPr wrap="none" rtlCol="0">
            <a:spAutoFit/>
          </a:bodyPr>
          <a:lstStyle/>
          <a:p>
            <a:r>
              <a:rPr lang="de-DE" sz="1400" dirty="0" smtClean="0"/>
              <a:t>Training führt zu verwertbarem Suchergebnis</a:t>
            </a:r>
            <a:endParaRPr lang="de-DE" sz="1400" dirty="0" smtClean="0"/>
          </a:p>
        </p:txBody>
      </p:sp>
    </p:spTree>
    <p:extLst>
      <p:ext uri="{BB962C8B-B14F-4D97-AF65-F5344CB8AC3E}">
        <p14:creationId xmlns:p14="http://schemas.microsoft.com/office/powerpoint/2010/main" val="20483596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065" y="1237050"/>
            <a:ext cx="8337550" cy="628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el 1"/>
          <p:cNvSpPr>
            <a:spLocks noGrp="1"/>
          </p:cNvSpPr>
          <p:nvPr>
            <p:ph type="title"/>
          </p:nvPr>
        </p:nvSpPr>
        <p:spPr/>
        <p:txBody>
          <a:bodyPr/>
          <a:lstStyle/>
          <a:p>
            <a:r>
              <a:rPr lang="de-DE" sz="2800" dirty="0" smtClean="0"/>
              <a:t>Antwort auf komplexe Anfragen dank </a:t>
            </a:r>
            <a:r>
              <a:rPr lang="de-DE" sz="2800" dirty="0" err="1" smtClean="0"/>
              <a:t>Entities</a:t>
            </a:r>
            <a:r>
              <a:rPr lang="de-DE" sz="2800" dirty="0" smtClean="0"/>
              <a:t> und </a:t>
            </a:r>
            <a:r>
              <a:rPr lang="de-DE" sz="2800" dirty="0" err="1" smtClean="0"/>
              <a:t>Concepts</a:t>
            </a:r>
            <a:endParaRPr lang="de-DE"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6650" y="1659990"/>
            <a:ext cx="2370494" cy="34835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3240" y="2143760"/>
            <a:ext cx="3528736" cy="26657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Pfeil nach links 4"/>
          <p:cNvSpPr/>
          <p:nvPr/>
        </p:nvSpPr>
        <p:spPr>
          <a:xfrm rot="21071442">
            <a:off x="4224585" y="1993899"/>
            <a:ext cx="1953372" cy="299720"/>
          </a:xfrm>
          <a:prstGeom prst="lef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844241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4" name="Textfeld 3"/>
          <p:cNvSpPr txBox="1"/>
          <p:nvPr/>
        </p:nvSpPr>
        <p:spPr>
          <a:xfrm>
            <a:off x="2699792" y="2139702"/>
            <a:ext cx="1656184" cy="923330"/>
          </a:xfrm>
          <a:prstGeom prst="rect">
            <a:avLst/>
          </a:prstGeom>
          <a:noFill/>
        </p:spPr>
        <p:txBody>
          <a:bodyPr wrap="square" rtlCol="0">
            <a:spAutoFit/>
          </a:bodyPr>
          <a:lstStyle/>
          <a:p>
            <a:r>
              <a:rPr lang="de-DE" dirty="0" err="1" smtClean="0"/>
              <a:t>Machine</a:t>
            </a:r>
            <a:r>
              <a:rPr lang="de-DE" dirty="0" smtClean="0"/>
              <a:t> Learning Modelle</a:t>
            </a:r>
            <a:endParaRPr lang="de-DE" dirty="0"/>
          </a:p>
        </p:txBody>
      </p:sp>
      <p:sp>
        <p:nvSpPr>
          <p:cNvPr id="5" name="Textfeld 4"/>
          <p:cNvSpPr txBox="1"/>
          <p:nvPr/>
        </p:nvSpPr>
        <p:spPr>
          <a:xfrm>
            <a:off x="683568" y="1447204"/>
            <a:ext cx="1656184" cy="923330"/>
          </a:xfrm>
          <a:prstGeom prst="rect">
            <a:avLst/>
          </a:prstGeom>
          <a:noFill/>
        </p:spPr>
        <p:txBody>
          <a:bodyPr wrap="square" rtlCol="0">
            <a:spAutoFit/>
          </a:bodyPr>
          <a:lstStyle/>
          <a:p>
            <a:r>
              <a:rPr lang="de-DE" dirty="0" smtClean="0"/>
              <a:t>Watson Knowledge Studio</a:t>
            </a:r>
            <a:endParaRPr lang="de-DE" dirty="0"/>
          </a:p>
        </p:txBody>
      </p:sp>
      <p:sp>
        <p:nvSpPr>
          <p:cNvPr id="6" name="Textfeld 5"/>
          <p:cNvSpPr txBox="1"/>
          <p:nvPr/>
        </p:nvSpPr>
        <p:spPr>
          <a:xfrm>
            <a:off x="2699792" y="2865893"/>
            <a:ext cx="1656184" cy="369332"/>
          </a:xfrm>
          <a:prstGeom prst="rect">
            <a:avLst/>
          </a:prstGeom>
          <a:noFill/>
        </p:spPr>
        <p:txBody>
          <a:bodyPr wrap="square" rtlCol="0">
            <a:spAutoFit/>
          </a:bodyPr>
          <a:lstStyle/>
          <a:p>
            <a:r>
              <a:rPr lang="de-DE" dirty="0" smtClean="0"/>
              <a:t>Dokumente</a:t>
            </a:r>
            <a:endParaRPr lang="de-DE" dirty="0"/>
          </a:p>
        </p:txBody>
      </p:sp>
      <p:sp>
        <p:nvSpPr>
          <p:cNvPr id="7" name="Textfeld 6"/>
          <p:cNvSpPr txBox="1"/>
          <p:nvPr/>
        </p:nvSpPr>
        <p:spPr>
          <a:xfrm>
            <a:off x="3779912" y="2139703"/>
            <a:ext cx="1296144" cy="923330"/>
          </a:xfrm>
          <a:prstGeom prst="rect">
            <a:avLst/>
          </a:prstGeom>
          <a:noFill/>
        </p:spPr>
        <p:txBody>
          <a:bodyPr wrap="square" rtlCol="0">
            <a:spAutoFit/>
          </a:bodyPr>
          <a:lstStyle/>
          <a:p>
            <a:r>
              <a:rPr lang="de-DE" dirty="0" smtClean="0"/>
              <a:t>Regelbasierte Modelle</a:t>
            </a:r>
            <a:endParaRPr lang="de-DE" dirty="0"/>
          </a:p>
        </p:txBody>
      </p:sp>
      <p:sp>
        <p:nvSpPr>
          <p:cNvPr id="8" name="Textfeld 7"/>
          <p:cNvSpPr txBox="1"/>
          <p:nvPr/>
        </p:nvSpPr>
        <p:spPr>
          <a:xfrm>
            <a:off x="2699792" y="3142892"/>
            <a:ext cx="1656184" cy="369332"/>
          </a:xfrm>
          <a:prstGeom prst="rect">
            <a:avLst/>
          </a:prstGeom>
          <a:noFill/>
        </p:spPr>
        <p:txBody>
          <a:bodyPr wrap="square" rtlCol="0">
            <a:spAutoFit/>
          </a:bodyPr>
          <a:lstStyle/>
          <a:p>
            <a:r>
              <a:rPr lang="de-DE" dirty="0" smtClean="0"/>
              <a:t>Dokumente</a:t>
            </a:r>
            <a:endParaRPr lang="de-DE" dirty="0"/>
          </a:p>
        </p:txBody>
      </p:sp>
    </p:spTree>
    <p:extLst>
      <p:ext uri="{BB962C8B-B14F-4D97-AF65-F5344CB8AC3E}">
        <p14:creationId xmlns:p14="http://schemas.microsoft.com/office/powerpoint/2010/main" val="2699343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573852" y="1598726"/>
            <a:ext cx="7585611" cy="2412171"/>
          </a:xfrm>
        </p:spPr>
        <p:txBody>
          <a:bodyPr/>
          <a:lstStyle/>
          <a:p>
            <a:r>
              <a:rPr lang="de-DE" sz="4000" dirty="0" smtClean="0"/>
              <a:t>Tutorial</a:t>
            </a:r>
            <a:br>
              <a:rPr lang="de-DE" sz="4000" dirty="0" smtClean="0"/>
            </a:br>
            <a:r>
              <a:rPr lang="it-IT" sz="2000" dirty="0" smtClean="0"/>
              <a:t/>
            </a:r>
            <a:br>
              <a:rPr lang="it-IT" sz="2000" dirty="0" smtClean="0"/>
            </a:br>
            <a:r>
              <a:rPr lang="de-DE" sz="1800" b="1" dirty="0" err="1" smtClean="0"/>
              <a:t>Reply</a:t>
            </a:r>
            <a:r>
              <a:rPr lang="de-DE" sz="1800" b="1" dirty="0" smtClean="0"/>
              <a:t> Unternehmenspräsentation </a:t>
            </a:r>
            <a:r>
              <a:rPr lang="de-DE" sz="1800" b="1" dirty="0"/>
              <a:t/>
            </a:r>
            <a:br>
              <a:rPr lang="de-DE" sz="1800" b="1" dirty="0"/>
            </a:br>
            <a:r>
              <a:rPr lang="de-DE" sz="1800" dirty="0" smtClean="0"/>
              <a:t> </a:t>
            </a:r>
            <a:endParaRPr lang="it-IT" sz="1800" dirty="0"/>
          </a:p>
        </p:txBody>
      </p:sp>
      <p:sp>
        <p:nvSpPr>
          <p:cNvPr id="4" name="Subtitle 3"/>
          <p:cNvSpPr>
            <a:spLocks noGrp="1"/>
          </p:cNvSpPr>
          <p:nvPr>
            <p:ph type="subTitle" idx="1"/>
          </p:nvPr>
        </p:nvSpPr>
        <p:spPr>
          <a:xfrm>
            <a:off x="573852" y="4010897"/>
            <a:ext cx="7585612" cy="328820"/>
          </a:xfrm>
        </p:spPr>
        <p:txBody>
          <a:bodyPr/>
          <a:lstStyle/>
          <a:p>
            <a:r>
              <a:rPr lang="it-IT" dirty="0" smtClean="0"/>
              <a:t>Dr. Thomas Zachrau | Partner </a:t>
            </a:r>
            <a:r>
              <a:rPr lang="it-IT" dirty="0" err="1" smtClean="0"/>
              <a:t>der</a:t>
            </a:r>
            <a:r>
              <a:rPr lang="it-IT" dirty="0" smtClean="0"/>
              <a:t> </a:t>
            </a:r>
            <a:r>
              <a:rPr lang="it-IT" dirty="0" err="1" smtClean="0"/>
              <a:t>Reply</a:t>
            </a:r>
            <a:r>
              <a:rPr lang="it-IT" dirty="0" smtClean="0"/>
              <a:t> AG </a:t>
            </a:r>
          </a:p>
          <a:p>
            <a:r>
              <a:rPr lang="it-IT" sz="1400" dirty="0" smtClean="0"/>
              <a:t>t.zachrau@reply.de</a:t>
            </a:r>
            <a:endParaRPr lang="it-IT" sz="1400" dirty="0"/>
          </a:p>
        </p:txBody>
      </p:sp>
    </p:spTree>
    <p:extLst>
      <p:ext uri="{BB962C8B-B14F-4D97-AF65-F5344CB8AC3E}">
        <p14:creationId xmlns:p14="http://schemas.microsoft.com/office/powerpoint/2010/main" val="575200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2" name="Untertitel 1"/>
          <p:cNvSpPr>
            <a:spLocks noGrp="1"/>
          </p:cNvSpPr>
          <p:nvPr>
            <p:ph type="subTitle" idx="1"/>
          </p:nvPr>
        </p:nvSpPr>
        <p:spPr/>
        <p:txBody>
          <a:bodyPr/>
          <a:lstStyle/>
          <a:p>
            <a:endParaRPr lang="de-DE" dirty="0"/>
          </a:p>
        </p:txBody>
      </p:sp>
      <p:sp>
        <p:nvSpPr>
          <p:cNvPr id="4" name="Titel 3"/>
          <p:cNvSpPr>
            <a:spLocks noGrp="1"/>
          </p:cNvSpPr>
          <p:nvPr>
            <p:ph type="title"/>
          </p:nvPr>
        </p:nvSpPr>
        <p:spPr/>
        <p:txBody>
          <a:bodyPr/>
          <a:lstStyle/>
          <a:p>
            <a:r>
              <a:rPr lang="de-DE" dirty="0" smtClean="0"/>
              <a:t>Was macht Discovery</a:t>
            </a:r>
            <a:endParaRPr lang="de-DE" dirty="0"/>
          </a:p>
        </p:txBody>
      </p:sp>
      <p:pic>
        <p:nvPicPr>
          <p:cNvPr id="3074" name="Picture 2" descr="Cognitive Discovery development pat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852" y="1498624"/>
            <a:ext cx="8217677" cy="2042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762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Untertitel 2"/>
          <p:cNvSpPr>
            <a:spLocks noGrp="1"/>
          </p:cNvSpPr>
          <p:nvPr>
            <p:ph type="subTitle" idx="1"/>
          </p:nvPr>
        </p:nvSpPr>
        <p:spPr/>
        <p:txBody>
          <a:bodyPr/>
          <a:lstStyle/>
          <a:p>
            <a:endParaRPr lang="de-DE"/>
          </a:p>
        </p:txBody>
      </p:sp>
      <p:sp>
        <p:nvSpPr>
          <p:cNvPr id="4" name="Inhaltsplatzhalter 3"/>
          <p:cNvSpPr>
            <a:spLocks noGrp="1"/>
          </p:cNvSpPr>
          <p:nvPr>
            <p:ph idx="10"/>
          </p:nvPr>
        </p:nvSpPr>
        <p:spPr/>
        <p:txBody>
          <a:bodyPr/>
          <a:lstStyle/>
          <a:p>
            <a:r>
              <a:rPr lang="de-DE" dirty="0" smtClean="0"/>
              <a:t>Wie NLU, aber für viele Texte</a:t>
            </a:r>
          </a:p>
          <a:p>
            <a:r>
              <a:rPr lang="de-DE" dirty="0" smtClean="0"/>
              <a:t>Explizite </a:t>
            </a:r>
            <a:r>
              <a:rPr lang="de-DE" dirty="0" err="1" smtClean="0"/>
              <a:t>Dictionaries</a:t>
            </a:r>
            <a:r>
              <a:rPr lang="de-DE" dirty="0" smtClean="0"/>
              <a:t> oder explizite Testmuster können hinzugefügt werden (Eigene Modelle -  Knowledge Studio)</a:t>
            </a:r>
          </a:p>
          <a:p>
            <a:r>
              <a:rPr lang="de-DE" dirty="0" smtClean="0"/>
              <a:t>Erkennen der Zusammenhänge zwischen Nomen untereinander</a:t>
            </a:r>
          </a:p>
          <a:p>
            <a:endParaRPr lang="de-DE" dirty="0" smtClean="0"/>
          </a:p>
          <a:p>
            <a:endParaRPr lang="de-DE" dirty="0"/>
          </a:p>
        </p:txBody>
      </p:sp>
    </p:spTree>
    <p:extLst>
      <p:ext uri="{BB962C8B-B14F-4D97-AF65-F5344CB8AC3E}">
        <p14:creationId xmlns:p14="http://schemas.microsoft.com/office/powerpoint/2010/main" val="3667446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Anwendungsfall GDPR</a:t>
            </a:r>
            <a:endParaRPr lang="de-DE" dirty="0"/>
          </a:p>
        </p:txBody>
      </p:sp>
      <p:sp>
        <p:nvSpPr>
          <p:cNvPr id="3" name="Untertitel 2"/>
          <p:cNvSpPr>
            <a:spLocks noGrp="1"/>
          </p:cNvSpPr>
          <p:nvPr>
            <p:ph type="subTitle" idx="1"/>
          </p:nvPr>
        </p:nvSpPr>
        <p:spPr/>
        <p:txBody>
          <a:bodyPr/>
          <a:lstStyle/>
          <a:p>
            <a:endParaRPr lang="de-DE"/>
          </a:p>
        </p:txBody>
      </p:sp>
      <p:sp>
        <p:nvSpPr>
          <p:cNvPr id="4" name="Inhaltsplatzhalter 3"/>
          <p:cNvSpPr>
            <a:spLocks noGrp="1"/>
          </p:cNvSpPr>
          <p:nvPr>
            <p:ph idx="10"/>
          </p:nvPr>
        </p:nvSpPr>
        <p:spPr/>
        <p:txBody>
          <a:bodyPr/>
          <a:lstStyle/>
          <a:p>
            <a:r>
              <a:rPr lang="de-DE" dirty="0" smtClean="0"/>
              <a:t>Gesetze §23  Paragraphen</a:t>
            </a:r>
          </a:p>
          <a:p>
            <a:r>
              <a:rPr lang="de-DE" dirty="0" err="1" smtClean="0"/>
              <a:t>Dictionary</a:t>
            </a:r>
            <a:r>
              <a:rPr lang="de-DE" dirty="0" smtClean="0"/>
              <a:t> für Personen</a:t>
            </a:r>
          </a:p>
          <a:p>
            <a:pPr marL="0" indent="0">
              <a:buNone/>
            </a:pPr>
            <a:endParaRPr lang="de-DE" dirty="0"/>
          </a:p>
        </p:txBody>
      </p:sp>
    </p:spTree>
    <p:extLst>
      <p:ext uri="{BB962C8B-B14F-4D97-AF65-F5344CB8AC3E}">
        <p14:creationId xmlns:p14="http://schemas.microsoft.com/office/powerpoint/2010/main" val="327040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bgerundetes Rechteck 4"/>
          <p:cNvSpPr/>
          <p:nvPr/>
        </p:nvSpPr>
        <p:spPr>
          <a:xfrm>
            <a:off x="603248" y="1622251"/>
            <a:ext cx="7937501" cy="1965520"/>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r>
              <a:rPr lang="de-DE" dirty="0" smtClean="0"/>
              <a:t>Data Collection</a:t>
            </a:r>
            <a:endParaRPr lang="de-DE" dirty="0"/>
          </a:p>
        </p:txBody>
      </p:sp>
      <p:sp>
        <p:nvSpPr>
          <p:cNvPr id="11" name="Pfeil nach rechts 10"/>
          <p:cNvSpPr/>
          <p:nvPr/>
        </p:nvSpPr>
        <p:spPr>
          <a:xfrm>
            <a:off x="2977116" y="2731131"/>
            <a:ext cx="2551815" cy="522432"/>
          </a:xfrm>
          <a:prstGeom prst="rightArrow">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2" name="Titel 1"/>
          <p:cNvSpPr>
            <a:spLocks noGrp="1"/>
          </p:cNvSpPr>
          <p:nvPr>
            <p:ph type="title"/>
          </p:nvPr>
        </p:nvSpPr>
        <p:spPr/>
        <p:txBody>
          <a:bodyPr/>
          <a:lstStyle/>
          <a:p>
            <a:r>
              <a:rPr lang="de-DE" dirty="0" smtClean="0"/>
              <a:t>Discovery Service Grundlagen</a:t>
            </a:r>
            <a:endParaRPr lang="de-DE" dirty="0"/>
          </a:p>
        </p:txBody>
      </p:sp>
      <p:sp>
        <p:nvSpPr>
          <p:cNvPr id="4" name="Inhaltsplatzhalter 3"/>
          <p:cNvSpPr>
            <a:spLocks noGrp="1"/>
          </p:cNvSpPr>
          <p:nvPr>
            <p:ph idx="10"/>
          </p:nvPr>
        </p:nvSpPr>
        <p:spPr/>
        <p:txBody>
          <a:bodyPr/>
          <a:lstStyle/>
          <a:p>
            <a:endParaRPr lang="de-DE"/>
          </a:p>
        </p:txBody>
      </p:sp>
      <p:sp>
        <p:nvSpPr>
          <p:cNvPr id="6" name="Abgerundetes Rechteck 5"/>
          <p:cNvSpPr/>
          <p:nvPr/>
        </p:nvSpPr>
        <p:spPr>
          <a:xfrm>
            <a:off x="5528931" y="2130032"/>
            <a:ext cx="1871330" cy="1202198"/>
          </a:xfrm>
          <a:prstGeom prst="round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r>
              <a:rPr lang="de-DE" dirty="0" smtClean="0"/>
              <a:t>Index</a:t>
            </a:r>
            <a:endParaRPr lang="de-DE" dirty="0"/>
          </a:p>
        </p:txBody>
      </p:sp>
      <p:sp>
        <p:nvSpPr>
          <p:cNvPr id="7" name="Abgerundetes Rechteck 6"/>
          <p:cNvSpPr/>
          <p:nvPr/>
        </p:nvSpPr>
        <p:spPr>
          <a:xfrm>
            <a:off x="999460" y="2361952"/>
            <a:ext cx="1977656" cy="891611"/>
          </a:xfrm>
          <a:prstGeom prst="round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r>
              <a:rPr lang="de-DE" dirty="0" err="1" smtClean="0"/>
              <a:t>Orginale</a:t>
            </a:r>
            <a:r>
              <a:rPr lang="de-DE" dirty="0" smtClean="0"/>
              <a:t/>
            </a:r>
            <a:br>
              <a:rPr lang="de-DE" dirty="0" smtClean="0"/>
            </a:br>
            <a:r>
              <a:rPr lang="de-DE" dirty="0" smtClean="0"/>
              <a:t>(PDF, HTML)</a:t>
            </a:r>
            <a:endParaRPr lang="de-DE" dirty="0"/>
          </a:p>
        </p:txBody>
      </p:sp>
      <p:sp>
        <p:nvSpPr>
          <p:cNvPr id="8" name="Abgerundetes Rechteck 7"/>
          <p:cNvSpPr/>
          <p:nvPr/>
        </p:nvSpPr>
        <p:spPr>
          <a:xfrm>
            <a:off x="3200400" y="2192639"/>
            <a:ext cx="1977656" cy="1294122"/>
          </a:xfrm>
          <a:prstGeom prst="roundRect">
            <a:avLst/>
          </a:prstGeom>
          <a:ln/>
        </p:spPr>
        <p:style>
          <a:lnRef idx="2">
            <a:schemeClr val="accent3"/>
          </a:lnRef>
          <a:fillRef idx="1">
            <a:schemeClr val="lt1"/>
          </a:fillRef>
          <a:effectRef idx="0">
            <a:schemeClr val="accent3"/>
          </a:effectRef>
          <a:fontRef idx="minor">
            <a:schemeClr val="dk1"/>
          </a:fontRef>
        </p:style>
        <p:txBody>
          <a:bodyPr rtlCol="0" anchor="t"/>
          <a:lstStyle/>
          <a:p>
            <a:pPr algn="ctr"/>
            <a:r>
              <a:rPr lang="de-DE" dirty="0" smtClean="0"/>
              <a:t>Konfiguration</a:t>
            </a:r>
            <a:endParaRPr lang="de-DE" dirty="0"/>
          </a:p>
        </p:txBody>
      </p:sp>
      <p:sp>
        <p:nvSpPr>
          <p:cNvPr id="9" name="Abgerundetes Rechteck 8"/>
          <p:cNvSpPr/>
          <p:nvPr/>
        </p:nvSpPr>
        <p:spPr>
          <a:xfrm>
            <a:off x="3370519" y="2671868"/>
            <a:ext cx="712383" cy="629607"/>
          </a:xfrm>
          <a:prstGeom prst="roundRect">
            <a:avLst/>
          </a:prstGeom>
          <a:ln/>
        </p:spPr>
        <p:style>
          <a:lnRef idx="2">
            <a:schemeClr val="accent3"/>
          </a:lnRef>
          <a:fillRef idx="1">
            <a:schemeClr val="lt1"/>
          </a:fillRef>
          <a:effectRef idx="0">
            <a:schemeClr val="accent3"/>
          </a:effectRef>
          <a:fontRef idx="minor">
            <a:schemeClr val="dk1"/>
          </a:fontRef>
        </p:style>
        <p:txBody>
          <a:bodyPr rtlCol="0" anchor="t"/>
          <a:lstStyle/>
          <a:p>
            <a:pPr algn="ctr"/>
            <a:r>
              <a:rPr lang="de-DE" dirty="0" smtClean="0"/>
              <a:t>Entity</a:t>
            </a:r>
            <a:endParaRPr lang="de-DE" dirty="0"/>
          </a:p>
        </p:txBody>
      </p:sp>
      <p:sp>
        <p:nvSpPr>
          <p:cNvPr id="10" name="Abgerundetes Rechteck 9"/>
          <p:cNvSpPr/>
          <p:nvPr/>
        </p:nvSpPr>
        <p:spPr>
          <a:xfrm>
            <a:off x="4359347" y="2731131"/>
            <a:ext cx="712383" cy="629607"/>
          </a:xfrm>
          <a:prstGeom prst="roundRect">
            <a:avLst/>
          </a:prstGeom>
          <a:ln/>
        </p:spPr>
        <p:style>
          <a:lnRef idx="2">
            <a:schemeClr val="accent3"/>
          </a:lnRef>
          <a:fillRef idx="1">
            <a:schemeClr val="lt1"/>
          </a:fillRef>
          <a:effectRef idx="0">
            <a:schemeClr val="accent3"/>
          </a:effectRef>
          <a:fontRef idx="minor">
            <a:schemeClr val="dk1"/>
          </a:fontRef>
        </p:style>
        <p:txBody>
          <a:bodyPr rtlCol="0" anchor="t"/>
          <a:lstStyle/>
          <a:p>
            <a:pPr algn="ctr"/>
            <a:r>
              <a:rPr lang="de-DE" dirty="0" smtClean="0"/>
              <a:t>Sentiment</a:t>
            </a:r>
            <a:endParaRPr lang="de-DE" dirty="0"/>
          </a:p>
        </p:txBody>
      </p:sp>
      <p:sp>
        <p:nvSpPr>
          <p:cNvPr id="12" name="Abgerundetes Rechteck 11"/>
          <p:cNvSpPr/>
          <p:nvPr/>
        </p:nvSpPr>
        <p:spPr>
          <a:xfrm>
            <a:off x="3636333" y="3792446"/>
            <a:ext cx="4646430" cy="1202198"/>
          </a:xfrm>
          <a:prstGeom prst="round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r>
              <a:rPr lang="de-DE" dirty="0" smtClean="0"/>
              <a:t>Query</a:t>
            </a:r>
            <a:br>
              <a:rPr lang="de-DE" dirty="0" smtClean="0"/>
            </a:br>
            <a:r>
              <a:rPr lang="de-DE" dirty="0" smtClean="0"/>
              <a:t>Sprache, Aggregation, Einschränkung, Parameter</a:t>
            </a:r>
            <a:endParaRPr lang="de-DE" dirty="0"/>
          </a:p>
        </p:txBody>
      </p:sp>
      <p:sp>
        <p:nvSpPr>
          <p:cNvPr id="13" name="Pfeil nach unten 12"/>
          <p:cNvSpPr/>
          <p:nvPr/>
        </p:nvSpPr>
        <p:spPr>
          <a:xfrm rot="10306281">
            <a:off x="6241310" y="3065966"/>
            <a:ext cx="988828" cy="1009015"/>
          </a:xfrm>
          <a:prstGeom prst="downArrow">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74689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Fragen;</a:t>
            </a:r>
            <a:endParaRPr lang="de-DE" dirty="0"/>
          </a:p>
        </p:txBody>
      </p:sp>
      <p:sp>
        <p:nvSpPr>
          <p:cNvPr id="3" name="Untertitel 2"/>
          <p:cNvSpPr>
            <a:spLocks noGrp="1"/>
          </p:cNvSpPr>
          <p:nvPr>
            <p:ph type="subTitle" idx="1"/>
          </p:nvPr>
        </p:nvSpPr>
        <p:spPr/>
        <p:txBody>
          <a:bodyPr/>
          <a:lstStyle/>
          <a:p>
            <a:endParaRPr lang="de-DE" dirty="0"/>
          </a:p>
        </p:txBody>
      </p:sp>
      <p:sp>
        <p:nvSpPr>
          <p:cNvPr id="4" name="Inhaltsplatzhalter 3"/>
          <p:cNvSpPr>
            <a:spLocks noGrp="1"/>
          </p:cNvSpPr>
          <p:nvPr>
            <p:ph idx="10"/>
          </p:nvPr>
        </p:nvSpPr>
        <p:spPr/>
        <p:txBody>
          <a:bodyPr/>
          <a:lstStyle/>
          <a:p>
            <a:r>
              <a:rPr lang="de-DE" dirty="0" smtClean="0"/>
              <a:t>Multiple Sprachen per Collection?</a:t>
            </a:r>
            <a:endParaRPr lang="de-DE" dirty="0"/>
          </a:p>
        </p:txBody>
      </p:sp>
    </p:spTree>
    <p:extLst>
      <p:ext uri="{BB962C8B-B14F-4D97-AF65-F5344CB8AC3E}">
        <p14:creationId xmlns:p14="http://schemas.microsoft.com/office/powerpoint/2010/main" val="127226044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Reply">
  <a:themeElements>
    <a:clrScheme name="Custom 28">
      <a:dk1>
        <a:srgbClr val="000000"/>
      </a:dk1>
      <a:lt1>
        <a:sysClr val="window" lastClr="FFFFFF"/>
      </a:lt1>
      <a:dk2>
        <a:srgbClr val="053238"/>
      </a:dk2>
      <a:lt2>
        <a:srgbClr val="00B13F"/>
      </a:lt2>
      <a:accent1>
        <a:srgbClr val="8EF050"/>
      </a:accent1>
      <a:accent2>
        <a:srgbClr val="00B140"/>
      </a:accent2>
      <a:accent3>
        <a:srgbClr val="2E7CFA"/>
      </a:accent3>
      <a:accent4>
        <a:srgbClr val="940758"/>
      </a:accent4>
      <a:accent5>
        <a:srgbClr val="F54343"/>
      </a:accent5>
      <a:accent6>
        <a:srgbClr val="FFC000"/>
      </a:accent6>
      <a:hlink>
        <a:srgbClr val="D1E420"/>
      </a:hlink>
      <a:folHlink>
        <a:srgbClr val="22C0BC"/>
      </a:folHlink>
    </a:clrScheme>
    <a:fontScheme name="Office classico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rgbClr val="FFFFFF"/>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1400" dirty="0" err="1" smtClean="0"/>
        </a:defPPr>
      </a:lstStyle>
    </a:txDef>
  </a:objectDefaults>
  <a:extraClrSchemeLst/>
  <a:extLst>
    <a:ext uri="{05A4C25C-085E-4340-85A3-A5531E510DB2}">
      <thm15:themeFamily xmlns="" xmlns:thm15="http://schemas.microsoft.com/office/thememl/2012/main" name="Presentation4" id="{097ED64C-1469-4E9B-A6EE-E169F18D7DB3}" vid="{B73C506B-0DF6-4CFA-9B1D-8AAF7C797600}"/>
    </a:ext>
  </a:extLst>
</a:theme>
</file>

<file path=ppt/theme/theme2.xml><?xml version="1.0" encoding="utf-8"?>
<a:theme xmlns:a="http://schemas.openxmlformats.org/drawingml/2006/main" name="1_White Master">
  <a:themeElements>
    <a:clrScheme name="RIG-2015a">
      <a:dk1>
        <a:srgbClr val="000000"/>
      </a:dk1>
      <a:lt1>
        <a:srgbClr val="FFFFFF"/>
      </a:lt1>
      <a:dk2>
        <a:srgbClr val="FFFFFF"/>
      </a:dk2>
      <a:lt2>
        <a:srgbClr val="6697C3"/>
      </a:lt2>
      <a:accent1>
        <a:srgbClr val="00529B"/>
      </a:accent1>
      <a:accent2>
        <a:srgbClr val="46A33F"/>
      </a:accent2>
      <a:accent3>
        <a:srgbClr val="E5550D"/>
      </a:accent3>
      <a:accent4>
        <a:srgbClr val="6697C3"/>
      </a:accent4>
      <a:accent5>
        <a:srgbClr val="CDCDCD"/>
      </a:accent5>
      <a:accent6>
        <a:srgbClr val="AC0000"/>
      </a:accent6>
      <a:hlink>
        <a:srgbClr val="6697C3"/>
      </a:hlink>
      <a:folHlink>
        <a:srgbClr val="969696"/>
      </a:folHlink>
    </a:clrScheme>
    <a:fontScheme name="Gartner">
      <a:majorFont>
        <a:latin typeface="Arial"/>
        <a:ea typeface="Arial Unicode MS"/>
        <a:cs typeface="Arial Unicode MS"/>
      </a:majorFont>
      <a:minorFont>
        <a:latin typeface="Arial"/>
        <a:ea typeface="Arial Unicode MS"/>
        <a:cs typeface="Arial Unicode M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6E96D5"/>
        </a:solidFill>
        <a:ln w="12700" cap="flat" cmpd="sng" algn="ctr">
          <a:noFill/>
          <a:prstDash val="solid"/>
          <a:round/>
          <a:headEnd type="none" w="med" len="med"/>
          <a:tailEnd type="none" w="med" len="med"/>
        </a:ln>
        <a:effectLst/>
      </a:spPr>
      <a:bodyPr vert="horz" wrap="none" lIns="91440" tIns="45720" rIns="91440" bIns="45720" numCol="1" rtlCol="0" anchor="ctr" anchorCtr="0" compatLnSpc="1">
        <a:prstTxWarp prst="textNoShape">
          <a:avLst/>
        </a:prstTxWarp>
        <a:noAutofit/>
      </a:bodyPr>
      <a:lstStyle>
        <a:defPPr marL="0" marR="0" indent="0" algn="ctr" defTabSz="914400" rtl="0" eaLnBrk="0" fontAlgn="base" latinLnBrk="0" hangingPunct="0">
          <a:lnSpc>
            <a:spcPct val="100000"/>
          </a:lnSpc>
          <a:spcBef>
            <a:spcPct val="50000"/>
          </a:spcBef>
          <a:spcAft>
            <a:spcPct val="0"/>
          </a:spcAft>
          <a:buClrTx/>
          <a:buSzTx/>
          <a:buFontTx/>
          <a:buNone/>
          <a:tabLst/>
          <a:defRPr kumimoji="0" sz="1800" b="0" i="0" u="none" strike="noStrike" cap="none" normalizeH="0" baseline="0" dirty="0" err="1" smtClean="0">
            <a:ln>
              <a:noFill/>
            </a:ln>
            <a:solidFill>
              <a:schemeClr val="bg1"/>
            </a:solidFill>
            <a:effectLst/>
            <a:latin typeface="Arial" charset="0"/>
          </a:defRPr>
        </a:defPPr>
      </a:lstStyle>
    </a:spDef>
    <a:lnDef>
      <a:spPr bwMode="auto">
        <a:solidFill>
          <a:srgbClr val="00529B"/>
        </a:solidFill>
        <a:ln w="12700" cap="flat" cmpd="sng" algn="ctr">
          <a:solidFill>
            <a:schemeClr val="tx1"/>
          </a:solidFill>
          <a:prstDash val="solid"/>
          <a:round/>
          <a:headEnd type="none" w="med" len="med"/>
          <a:tailEnd type="none" w="lg" len="lg"/>
        </a:ln>
        <a:effectLst/>
      </a:spPr>
      <a:bodyPr/>
      <a:lstStyle/>
    </a:lnDef>
  </a:objectDefaults>
  <a:extraClrSchemeLst/>
  <a:custClrLst>
    <a:custClr name="Gartner Blue">
      <a:srgbClr val="00529B"/>
    </a:custClr>
    <a:custClr name="Green">
      <a:srgbClr val="46A33F"/>
    </a:custClr>
    <a:custClr name="Orange">
      <a:srgbClr val="E5550D"/>
    </a:custClr>
    <a:custClr name="Gartner Blue 40%">
      <a:srgbClr val="6697C3"/>
    </a:custClr>
    <a:custClr name="Gold">
      <a:srgbClr val="FCAF17"/>
    </a:custClr>
    <a:custClr name="Purple">
      <a:srgbClr val="56129D"/>
    </a:custClr>
    <a:custClr name="Red">
      <a:srgbClr val="AC0000"/>
    </a:custClr>
    <a:custClr name="Dark Blue">
      <a:srgbClr val="00254C"/>
    </a:custClr>
    <a:custClr name="Grey 40%">
      <a:srgbClr val="666666"/>
    </a:custClr>
    <a:custClr name="Bright Blue">
      <a:srgbClr val="00A5E3"/>
    </a:custClr>
    <a:custClr name="Gartner Blue 70%">
      <a:srgbClr val="B2CBE1"/>
    </a:custClr>
    <a:custClr name="Green 70%">
      <a:srgbClr val="C7E3C5"/>
    </a:custClr>
    <a:custClr name="Orange 70%">
      <a:srgbClr val="F3CDB2"/>
    </a:custClr>
    <a:custClr name="Gartner Blue 10%">
      <a:srgbClr val="E0EAF3"/>
    </a:custClr>
    <a:custClr name="Gold 70%">
      <a:srgbClr val="FEDFA2"/>
    </a:custClr>
    <a:custClr name="Purple 70%">
      <a:srgbClr val="CCB7E1"/>
    </a:custClr>
    <a:custClr name="Red 70%">
      <a:srgbClr val="DE9999"/>
    </a:custClr>
    <a:custClr name="Dark Blue 70%">
      <a:srgbClr val="B2BDC9"/>
    </a:custClr>
    <a:custClr name="Grey 70%">
      <a:srgbClr val="B2B2B2"/>
    </a:custClr>
    <a:custClr name="Bright Blue 70%">
      <a:srgbClr val="99DBF4"/>
    </a:custClr>
    <a:custClr name="Med Blue">
      <a:srgbClr val="667C94"/>
    </a:custClr>
    <a:custClr name="Green 40%">
      <a:srgbClr val="90C88C"/>
    </a:custClr>
    <a:custClr name="Orange 40%">
      <a:srgbClr val="EF996E"/>
    </a:custClr>
    <a:custClr name="Gartner Blue 40%">
      <a:srgbClr val="A3C0DB"/>
    </a:custClr>
    <a:custClr name="Gold 40%">
      <a:srgbClr val="FDCF74"/>
    </a:custClr>
    <a:custClr name="Purple 40%">
      <a:srgbClr val="9470BA"/>
    </a:custClr>
    <a:custClr name="Red 40%">
      <a:srgbClr val="CD6666"/>
    </a:custClr>
    <a:custClr name="Dark Blue 40%">
      <a:srgbClr val="667C94"/>
    </a:custClr>
    <a:custClr name="Grey 50%">
      <a:srgbClr val="7F7F7F"/>
    </a:custClr>
    <a:custClr name="Bright Blue 40%">
      <a:srgbClr val="66C9EE"/>
    </a:custClr>
  </a:custClrLst>
  <a:extLst>
    <a:ext uri="{05A4C25C-085E-4340-85A3-A5531E510DB2}">
      <thm15:themeFamily xmlns="" xmlns:thm15="http://schemas.microsoft.com/office/thememl/2012/main" name="2016_gartner_research_16x9_template_final.potx" id="{A43E005E-4D5F-4558-93F0-A8967884894E}" vid="{151D4519-BBD8-4001-829F-FB423F5D3FE2}"/>
    </a:ext>
  </a:extLst>
</a:theme>
</file>

<file path=ppt/theme/theme3.xml><?xml version="1.0" encoding="utf-8"?>
<a:theme xmlns:a="http://schemas.openxmlformats.org/drawingml/2006/main" name="2_White Master">
  <a:themeElements>
    <a:clrScheme name="RIG-2015a">
      <a:dk1>
        <a:srgbClr val="000000"/>
      </a:dk1>
      <a:lt1>
        <a:srgbClr val="FFFFFF"/>
      </a:lt1>
      <a:dk2>
        <a:srgbClr val="FFFFFF"/>
      </a:dk2>
      <a:lt2>
        <a:srgbClr val="6697C3"/>
      </a:lt2>
      <a:accent1>
        <a:srgbClr val="00529B"/>
      </a:accent1>
      <a:accent2>
        <a:srgbClr val="46A33F"/>
      </a:accent2>
      <a:accent3>
        <a:srgbClr val="E5550D"/>
      </a:accent3>
      <a:accent4>
        <a:srgbClr val="6697C3"/>
      </a:accent4>
      <a:accent5>
        <a:srgbClr val="CDCDCD"/>
      </a:accent5>
      <a:accent6>
        <a:srgbClr val="AC0000"/>
      </a:accent6>
      <a:hlink>
        <a:srgbClr val="6697C3"/>
      </a:hlink>
      <a:folHlink>
        <a:srgbClr val="969696"/>
      </a:folHlink>
    </a:clrScheme>
    <a:fontScheme name="Gartner">
      <a:majorFont>
        <a:latin typeface="Arial"/>
        <a:ea typeface="Arial Unicode MS"/>
        <a:cs typeface="Arial Unicode MS"/>
      </a:majorFont>
      <a:minorFont>
        <a:latin typeface="Arial"/>
        <a:ea typeface="Arial Unicode MS"/>
        <a:cs typeface="Arial Unicode M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6E96D5"/>
        </a:solidFill>
        <a:ln w="12700" cap="flat" cmpd="sng" algn="ctr">
          <a:noFill/>
          <a:prstDash val="solid"/>
          <a:round/>
          <a:headEnd type="none" w="med" len="med"/>
          <a:tailEnd type="none" w="med" len="med"/>
        </a:ln>
        <a:effectLst/>
      </a:spPr>
      <a:bodyPr vert="horz" wrap="none" lIns="91440" tIns="45720" rIns="91440" bIns="45720" numCol="1" rtlCol="0" anchor="ctr" anchorCtr="0" compatLnSpc="1">
        <a:prstTxWarp prst="textNoShape">
          <a:avLst/>
        </a:prstTxWarp>
        <a:noAutofit/>
      </a:bodyPr>
      <a:lstStyle>
        <a:defPPr marL="0" marR="0" indent="0" algn="ctr" defTabSz="914400" rtl="0" eaLnBrk="0" fontAlgn="base" latinLnBrk="0" hangingPunct="0">
          <a:lnSpc>
            <a:spcPct val="100000"/>
          </a:lnSpc>
          <a:spcBef>
            <a:spcPct val="50000"/>
          </a:spcBef>
          <a:spcAft>
            <a:spcPct val="0"/>
          </a:spcAft>
          <a:buClrTx/>
          <a:buSzTx/>
          <a:buFontTx/>
          <a:buNone/>
          <a:tabLst/>
          <a:defRPr kumimoji="0" sz="1800" b="0" i="0" u="none" strike="noStrike" cap="none" normalizeH="0" baseline="0" dirty="0" err="1" smtClean="0">
            <a:ln>
              <a:noFill/>
            </a:ln>
            <a:solidFill>
              <a:schemeClr val="bg1"/>
            </a:solidFill>
            <a:effectLst/>
            <a:latin typeface="Arial" charset="0"/>
          </a:defRPr>
        </a:defPPr>
      </a:lstStyle>
    </a:spDef>
    <a:lnDef>
      <a:spPr bwMode="auto">
        <a:solidFill>
          <a:srgbClr val="00529B"/>
        </a:solidFill>
        <a:ln w="12700" cap="flat" cmpd="sng" algn="ctr">
          <a:solidFill>
            <a:schemeClr val="tx1"/>
          </a:solidFill>
          <a:prstDash val="solid"/>
          <a:round/>
          <a:headEnd type="none" w="med" len="med"/>
          <a:tailEnd type="none" w="lg" len="lg"/>
        </a:ln>
        <a:effectLst/>
      </a:spPr>
      <a:bodyPr/>
      <a:lstStyle/>
    </a:lnDef>
  </a:objectDefaults>
  <a:extraClrSchemeLst/>
  <a:custClrLst>
    <a:custClr name="Gartner Blue">
      <a:srgbClr val="00529B"/>
    </a:custClr>
    <a:custClr name="Green">
      <a:srgbClr val="46A33F"/>
    </a:custClr>
    <a:custClr name="Orange">
      <a:srgbClr val="E5550D"/>
    </a:custClr>
    <a:custClr name="Gartner Blue 40%">
      <a:srgbClr val="6697C3"/>
    </a:custClr>
    <a:custClr name="Gold">
      <a:srgbClr val="FCAF17"/>
    </a:custClr>
    <a:custClr name="Purple">
      <a:srgbClr val="56129D"/>
    </a:custClr>
    <a:custClr name="Red">
      <a:srgbClr val="AC0000"/>
    </a:custClr>
    <a:custClr name="Dark Blue">
      <a:srgbClr val="00254C"/>
    </a:custClr>
    <a:custClr name="Grey 40%">
      <a:srgbClr val="666666"/>
    </a:custClr>
    <a:custClr name="Bright Blue">
      <a:srgbClr val="00A5E3"/>
    </a:custClr>
    <a:custClr name="Gartner Blue 70%">
      <a:srgbClr val="B2CBE1"/>
    </a:custClr>
    <a:custClr name="Green 70%">
      <a:srgbClr val="C7E3C5"/>
    </a:custClr>
    <a:custClr name="Orange 70%">
      <a:srgbClr val="F3CDB2"/>
    </a:custClr>
    <a:custClr name="Gartner Blue 10%">
      <a:srgbClr val="E0EAF3"/>
    </a:custClr>
    <a:custClr name="Gold 70%">
      <a:srgbClr val="FEDFA2"/>
    </a:custClr>
    <a:custClr name="Purple 70%">
      <a:srgbClr val="CCB7E1"/>
    </a:custClr>
    <a:custClr name="Red 70%">
      <a:srgbClr val="DE9999"/>
    </a:custClr>
    <a:custClr name="Dark Blue 70%">
      <a:srgbClr val="B2BDC9"/>
    </a:custClr>
    <a:custClr name="Grey 70%">
      <a:srgbClr val="B2B2B2"/>
    </a:custClr>
    <a:custClr name="Bright Blue 70%">
      <a:srgbClr val="99DBF4"/>
    </a:custClr>
    <a:custClr name="Med Blue">
      <a:srgbClr val="667C94"/>
    </a:custClr>
    <a:custClr name="Green 40%">
      <a:srgbClr val="90C88C"/>
    </a:custClr>
    <a:custClr name="Orange 40%">
      <a:srgbClr val="EF996E"/>
    </a:custClr>
    <a:custClr name="Gartner Blue 40%">
      <a:srgbClr val="A3C0DB"/>
    </a:custClr>
    <a:custClr name="Gold 40%">
      <a:srgbClr val="FDCF74"/>
    </a:custClr>
    <a:custClr name="Purple 40%">
      <a:srgbClr val="9470BA"/>
    </a:custClr>
    <a:custClr name="Red 40%">
      <a:srgbClr val="CD6666"/>
    </a:custClr>
    <a:custClr name="Dark Blue 40%">
      <a:srgbClr val="667C94"/>
    </a:custClr>
    <a:custClr name="Grey 50%">
      <a:srgbClr val="7F7F7F"/>
    </a:custClr>
    <a:custClr name="Bright Blue 40%">
      <a:srgbClr val="66C9EE"/>
    </a:custClr>
  </a:custClrLst>
  <a:extLst>
    <a:ext uri="{05A4C25C-085E-4340-85A3-A5531E510DB2}">
      <thm15:themeFamily xmlns="" xmlns:thm15="http://schemas.microsoft.com/office/thememl/2012/main" name="2016_gartner_research_16x9_template_final.potx" id="{A43E005E-4D5F-4558-93F0-A8967884894E}" vid="{151D4519-BBD8-4001-829F-FB423F5D3FE2}"/>
    </a:ext>
  </a:extLst>
</a:theme>
</file>

<file path=ppt/theme/theme4.xml><?xml version="1.0" encoding="utf-8"?>
<a:theme xmlns:a="http://schemas.openxmlformats.org/drawingml/2006/main" name="Six 4:3 Dark">
  <a:themeElements>
    <a:clrScheme name="Custom 15">
      <a:dk1>
        <a:srgbClr val="9AA4AC"/>
      </a:dk1>
      <a:lt1>
        <a:sysClr val="window" lastClr="FFFFFF"/>
      </a:lt1>
      <a:dk2>
        <a:srgbClr val="38383C"/>
      </a:dk2>
      <a:lt2>
        <a:srgbClr val="9D877A"/>
      </a:lt2>
      <a:accent1>
        <a:srgbClr val="EF4138"/>
      </a:accent1>
      <a:accent2>
        <a:srgbClr val="F89422"/>
      </a:accent2>
      <a:accent3>
        <a:srgbClr val="8DC643"/>
      </a:accent3>
      <a:accent4>
        <a:srgbClr val="2BAAE1"/>
      </a:accent4>
      <a:accent5>
        <a:srgbClr val="E3288E"/>
      </a:accent5>
      <a:accent6>
        <a:srgbClr val="3ABE30"/>
      </a:accent6>
      <a:hlink>
        <a:srgbClr val="FFFFFF"/>
      </a:hlink>
      <a:folHlink>
        <a:srgbClr val="B2B2B2"/>
      </a:folHlink>
    </a:clrScheme>
    <a:fontScheme name="Custom 1">
      <a:majorFont>
        <a:latin typeface="Proxima Nova Rg"/>
        <a:ea typeface=""/>
        <a:cs typeface=""/>
      </a:majorFont>
      <a:minorFont>
        <a:latin typeface="Proxima Nova Rg"/>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Six 4:3 Dark">
  <a:themeElements>
    <a:clrScheme name="Custom 15">
      <a:dk1>
        <a:srgbClr val="9AA4AC"/>
      </a:dk1>
      <a:lt1>
        <a:sysClr val="window" lastClr="FFFFFF"/>
      </a:lt1>
      <a:dk2>
        <a:srgbClr val="38383C"/>
      </a:dk2>
      <a:lt2>
        <a:srgbClr val="9D877A"/>
      </a:lt2>
      <a:accent1>
        <a:srgbClr val="EF4138"/>
      </a:accent1>
      <a:accent2>
        <a:srgbClr val="F89422"/>
      </a:accent2>
      <a:accent3>
        <a:srgbClr val="8DC643"/>
      </a:accent3>
      <a:accent4>
        <a:srgbClr val="2BAAE1"/>
      </a:accent4>
      <a:accent5>
        <a:srgbClr val="E3288E"/>
      </a:accent5>
      <a:accent6>
        <a:srgbClr val="3ABE30"/>
      </a:accent6>
      <a:hlink>
        <a:srgbClr val="FFFFFF"/>
      </a:hlink>
      <a:folHlink>
        <a:srgbClr val="B2B2B2"/>
      </a:folHlink>
    </a:clrScheme>
    <a:fontScheme name="Custom 1">
      <a:majorFont>
        <a:latin typeface="Proxima Nova Rg"/>
        <a:ea typeface=""/>
        <a:cs typeface=""/>
      </a:majorFont>
      <a:minorFont>
        <a:latin typeface="Proxima Nova Rg"/>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t_FileID xmlns="0ad50dca-914c-47b9-bb5c-aec30c4c2548">443903</tt_FileID>
    <tt_ContentID xmlns="0ad50dca-914c-47b9-bb5c-aec30c4c2548">191431</tt_ContentID>
    <tt_Spheres xmlns="0ad50dca-914c-47b9-bb5c-aec30c4c2548" xsi:nil="true"/>
    <tt_Network xmlns="0ad50dca-914c-47b9-bb5c-aec30c4c2548">tamtamy</tt_Network>
    <tt_ContentType xmlns="0ad50dca-914c-47b9-bb5c-aec30c4c2548" xsi:nil="true"/>
    <tt_Tag xmlns="0ad50dca-914c-47b9-bb5c-aec30c4c254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T_Attachment" ma:contentTypeID="0x0101009780EDAE3CDE424E865934F078F59B4E0061548CB6C360FA499182E4425EA89522" ma:contentTypeVersion="3" ma:contentTypeDescription="Content Type to manage attachments in TamTamy" ma:contentTypeScope="" ma:versionID="4b0143d17a908020576fbfda907fb091">
  <xsd:schema xmlns:xsd="http://www.w3.org/2001/XMLSchema" xmlns:xs="http://www.w3.org/2001/XMLSchema" xmlns:p="http://schemas.microsoft.com/office/2006/metadata/properties" xmlns:ns2="0ad50dca-914c-47b9-bb5c-aec30c4c2548" targetNamespace="http://schemas.microsoft.com/office/2006/metadata/properties" ma:root="true" ma:fieldsID="90de54059ee44b600f7ed239c3909bf8" ns2:_="">
    <xsd:import namespace="0ad50dca-914c-47b9-bb5c-aec30c4c2548"/>
    <xsd:element name="properties">
      <xsd:complexType>
        <xsd:sequence>
          <xsd:element name="documentManagement">
            <xsd:complexType>
              <xsd:all>
                <xsd:element ref="ns2:tt_FileID" minOccurs="0"/>
                <xsd:element ref="ns2:tt_ContentID" minOccurs="0"/>
                <xsd:element ref="ns2:tt_Tag" minOccurs="0"/>
                <xsd:element ref="ns2:tt_Spheres" minOccurs="0"/>
                <xsd:element ref="ns2:tt_Network" minOccurs="0"/>
                <xsd:element ref="ns2:tt_ContentTyp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50dca-914c-47b9-bb5c-aec30c4c2548" elementFormDefault="qualified">
    <xsd:import namespace="http://schemas.microsoft.com/office/2006/documentManagement/types"/>
    <xsd:import namespace="http://schemas.microsoft.com/office/infopath/2007/PartnerControls"/>
    <xsd:element name="tt_FileID" ma:index="8" nillable="true" ma:displayName="File ID" ma:internalName="tt_FileID">
      <xsd:simpleType>
        <xsd:restriction base="dms:Text"/>
      </xsd:simpleType>
    </xsd:element>
    <xsd:element name="tt_ContentID" ma:index="9" nillable="true" ma:displayName="Content ID" ma:internalName="tt_ContentID">
      <xsd:simpleType>
        <xsd:restriction base="dms:Text"/>
      </xsd:simpleType>
    </xsd:element>
    <xsd:element name="tt_Tag" ma:index="10" nillable="true" ma:displayName="Tag" ma:internalName="tt_Tag">
      <xsd:simpleType>
        <xsd:restriction base="dms:Note">
          <xsd:maxLength value="255"/>
        </xsd:restriction>
      </xsd:simpleType>
    </xsd:element>
    <xsd:element name="tt_Spheres" ma:index="11" nillable="true" ma:displayName="Spheres" ma:internalName="tt_Spheres">
      <xsd:simpleType>
        <xsd:restriction base="dms:Note">
          <xsd:maxLength value="255"/>
        </xsd:restriction>
      </xsd:simpleType>
    </xsd:element>
    <xsd:element name="tt_Network" ma:index="12" nillable="true" ma:displayName="Network" ma:internalName="tt_Network">
      <xsd:simpleType>
        <xsd:restriction base="dms:Text"/>
      </xsd:simpleType>
    </xsd:element>
    <xsd:element name="tt_ContentType" ma:index="13" nillable="true" ma:displayName="Content Type" ma:format="Dropdown" ma:internalName="tt_ContentType">
      <xsd:simpleType>
        <xsd:restriction base="dms:Choice">
          <xsd:enumeration value="FILE"/>
          <xsd:enumeration value="MESSAGE"/>
          <xsd:enumeration value="LINK"/>
          <xsd:enumeration value="EVENT"/>
          <xsd:enumeration value="QUESTION"/>
          <xsd:enumeration value="PROJECT_COVER"/>
          <xsd:enumeration value="BLOGPOST"/>
          <xsd:enumeration value="EVENT_VIDEO"/>
          <xsd:enumeration value="FEATURE_REQUEST"/>
          <xsd:enumeration value="HACKATHON_PROJECT_COVER"/>
          <xsd:enumeration value="IDEA"/>
          <xsd:enumeration value="REDEEM_BERRIES"/>
          <xsd:enumeration value="TAMTAMY_BREAK"/>
          <xsd:enumeration value="TRAINER_PROPOSAL"/>
          <xsd:enumeration value="UWA"/>
          <xsd:enumeration value="ARTICLE"/>
          <xsd:enumeration value="BEST_PRACTICE"/>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A66655-141B-480A-921D-A07013C08FC5}">
  <ds:schemaRefs>
    <ds:schemaRef ds:uri="http://purl.org/dc/elements/1.1/"/>
    <ds:schemaRef ds:uri="http://www.w3.org/XML/1998/namespace"/>
    <ds:schemaRef ds:uri="http://schemas.microsoft.com/office/infopath/2007/PartnerControls"/>
    <ds:schemaRef ds:uri="http://purl.org/dc/terms/"/>
    <ds:schemaRef ds:uri="http://schemas.microsoft.com/office/2006/metadata/properties"/>
    <ds:schemaRef ds:uri="http://schemas.microsoft.com/office/2006/documentManagement/types"/>
    <ds:schemaRef ds:uri="0ad50dca-914c-47b9-bb5c-aec30c4c2548"/>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1A8106BF-9346-486D-AD21-27C518EEA3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50dca-914c-47b9-bb5c-aec30c4c254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CED7267-B4CD-4AF5-A1E8-0C45994EF3B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XCH17 Reply_ppt_template_black_16.9-TRIP</Template>
  <TotalTime>0</TotalTime>
  <Words>834</Words>
  <Application>Microsoft Office PowerPoint</Application>
  <PresentationFormat>Bildschirmpräsentation (16:9)</PresentationFormat>
  <Paragraphs>167</Paragraphs>
  <Slides>27</Slides>
  <Notes>4</Notes>
  <HiddenSlides>0</HiddenSlides>
  <MMClips>0</MMClips>
  <ScaleCrop>false</ScaleCrop>
  <HeadingPairs>
    <vt:vector size="6" baseType="variant">
      <vt:variant>
        <vt:lpstr>Design</vt:lpstr>
      </vt:variant>
      <vt:variant>
        <vt:i4>5</vt:i4>
      </vt:variant>
      <vt:variant>
        <vt:lpstr>Eingebettete OLE-Server</vt:lpstr>
      </vt:variant>
      <vt:variant>
        <vt:i4>1</vt:i4>
      </vt:variant>
      <vt:variant>
        <vt:lpstr>Folientitel</vt:lpstr>
      </vt:variant>
      <vt:variant>
        <vt:i4>27</vt:i4>
      </vt:variant>
    </vt:vector>
  </HeadingPairs>
  <TitlesOfParts>
    <vt:vector size="33" baseType="lpstr">
      <vt:lpstr>Reply</vt:lpstr>
      <vt:lpstr>1_White Master</vt:lpstr>
      <vt:lpstr>2_White Master</vt:lpstr>
      <vt:lpstr>Six 4:3 Dark</vt:lpstr>
      <vt:lpstr>1_Six 4:3 Dark</vt:lpstr>
      <vt:lpstr>think-cell Slide</vt:lpstr>
      <vt:lpstr>Digital oder Analog - Der Kunde im Zentrum der digitalen Transformation   Reply Unternehmenspräsentation   </vt:lpstr>
      <vt:lpstr>PowerPoint-Präsentation</vt:lpstr>
      <vt:lpstr>PowerPoint-Präsentation</vt:lpstr>
      <vt:lpstr>Tutorial  Reply Unternehmenspräsentation   </vt:lpstr>
      <vt:lpstr>Was macht Discovery</vt:lpstr>
      <vt:lpstr>PowerPoint-Präsentation</vt:lpstr>
      <vt:lpstr>Anwendungsfall GDPR</vt:lpstr>
      <vt:lpstr>Discovery Service Grundlagen</vt:lpstr>
      <vt:lpstr>Fragen;</vt:lpstr>
      <vt:lpstr>PowerPoint-Präsentation</vt:lpstr>
      <vt:lpstr>APPLICATION of Discovery Service for </vt:lpstr>
      <vt:lpstr>APPLICATION of Discovery Service for </vt:lpstr>
      <vt:lpstr>APPLICATION USING NLU</vt:lpstr>
      <vt:lpstr>Anacredit Case 1</vt:lpstr>
      <vt:lpstr>Anacredit Case 2</vt:lpstr>
      <vt:lpstr>Anacredit Case 3</vt:lpstr>
      <vt:lpstr>Anacredit Case 4</vt:lpstr>
      <vt:lpstr>Anacredit CASE 5</vt:lpstr>
      <vt:lpstr>CAsE „Investment“</vt:lpstr>
      <vt:lpstr>Immissionsüberwachung</vt:lpstr>
      <vt:lpstr>Technologie</vt:lpstr>
      <vt:lpstr>Classification</vt:lpstr>
      <vt:lpstr>classification</vt:lpstr>
      <vt:lpstr>Project tasks I.Ü.</vt:lpstr>
      <vt:lpstr>Volltextsuche von Schlagwörtern Ohne Trainieren</vt:lpstr>
      <vt:lpstr>Tranieren um Suchergbnis zu verbessern</vt:lpstr>
      <vt:lpstr>Antwort auf komplexe Anfragen dank Entities und Concepts</vt:lpstr>
    </vt:vector>
  </TitlesOfParts>
  <Company>Reply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REPLY Corporate Black 16:9 PPT Template</dc:title>
  <dc:creator>REPLY</dc:creator>
  <cp:lastModifiedBy>Kaiser Andreas</cp:lastModifiedBy>
  <cp:revision>244</cp:revision>
  <dcterms:created xsi:type="dcterms:W3CDTF">2017-05-16T09:05:54Z</dcterms:created>
  <dcterms:modified xsi:type="dcterms:W3CDTF">2018-05-28T18:16:08Z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0x0101009780EDAE3CDE424E865934F078F59B4E0061548CB6C360FA499182E4425EA89522</vt:lpwstr>
  </property>
</Properties>
</file>